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6" r:id="rId2"/>
    <p:sldMasterId id="2147483789" r:id="rId3"/>
  </p:sldMasterIdLst>
  <p:sldIdLst>
    <p:sldId id="256" r:id="rId4"/>
    <p:sldId id="267" r:id="rId5"/>
    <p:sldId id="257" r:id="rId6"/>
    <p:sldId id="266" r:id="rId7"/>
    <p:sldId id="258" r:id="rId8"/>
    <p:sldId id="260" r:id="rId9"/>
    <p:sldId id="261" r:id="rId10"/>
    <p:sldId id="262" r:id="rId11"/>
    <p:sldId id="270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añez De La Cruz, Gabriela" initials="IDLCG" lastIdx="2" clrIdx="0">
    <p:extLst>
      <p:ext uri="{19B8F6BF-5375-455C-9EA6-DF929625EA0E}">
        <p15:presenceInfo xmlns:p15="http://schemas.microsoft.com/office/powerpoint/2012/main" userId="S::ibanezcg@madrid.es::1cd274c9-717b-47e1-8545-222497e1c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9E114-F79E-440D-B04F-9B74305B2D63}" v="393" dt="2022-06-01T06:55:46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solidFill>
                  <a:schemeClr val="accent1"/>
                </a:solidFill>
              </a:rPr>
              <a:t>Número de comisiones de participación de niños y adolescentes (COPIA) y participantes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copia!$B$2</c:f>
              <c:strCache>
                <c:ptCount val="1"/>
                <c:pt idx="0">
                  <c:v>Número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copia!$A$3:$A$8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copia!$B$3:$B$8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18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E-4D78-B9BB-E3F34053BA23}"/>
            </c:ext>
          </c:extLst>
        </c:ser>
        <c:ser>
          <c:idx val="1"/>
          <c:order val="1"/>
          <c:tx>
            <c:strRef>
              <c:f>copia!$C$2</c:f>
              <c:strCache>
                <c:ptCount val="1"/>
                <c:pt idx="0">
                  <c:v>Participantes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copia!$A$3:$A$8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copia!$C$3:$C$8</c:f>
              <c:numCache>
                <c:formatCode>General</c:formatCode>
                <c:ptCount val="6"/>
                <c:pt idx="0">
                  <c:v>24</c:v>
                </c:pt>
                <c:pt idx="1">
                  <c:v>112</c:v>
                </c:pt>
                <c:pt idx="2">
                  <c:v>410</c:v>
                </c:pt>
                <c:pt idx="3">
                  <c:v>451</c:v>
                </c:pt>
                <c:pt idx="4">
                  <c:v>449</c:v>
                </c:pt>
                <c:pt idx="5">
                  <c:v>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E-4D78-B9BB-E3F34053B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44080"/>
        <c:axId val="561144408"/>
      </c:lineChart>
      <c:catAx>
        <c:axId val="56114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1144408"/>
        <c:crosses val="autoZero"/>
        <c:auto val="1"/>
        <c:lblAlgn val="ctr"/>
        <c:lblOffset val="100"/>
        <c:noMultiLvlLbl val="0"/>
      </c:catAx>
      <c:valAx>
        <c:axId val="56114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6114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DE831-9B4E-4308-8119-401BFA1085FF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50A140F6-63D0-4586-82FC-45FD8DDBA98A}">
      <dgm:prSet/>
      <dgm:spPr/>
      <dgm:t>
        <a:bodyPr/>
        <a:lstStyle/>
        <a:p>
          <a:r>
            <a:rPr lang="es-ES" b="1" dirty="0"/>
            <a:t>Acompañar </a:t>
          </a:r>
          <a:r>
            <a:rPr lang="es-ES" dirty="0"/>
            <a:t>a los niños, niñas y adolescentes en:</a:t>
          </a:r>
        </a:p>
      </dgm:t>
    </dgm:pt>
    <dgm:pt modelId="{B5294913-2B17-4602-A702-05FC42EE6FAB}" type="parTrans" cxnId="{71B20D43-53AD-4A5B-BF14-2D74EE8A37CF}">
      <dgm:prSet/>
      <dgm:spPr/>
      <dgm:t>
        <a:bodyPr/>
        <a:lstStyle/>
        <a:p>
          <a:endParaRPr lang="es-ES"/>
        </a:p>
      </dgm:t>
    </dgm:pt>
    <dgm:pt modelId="{DA639AD7-57E1-451B-96EB-97ABB9A42952}" type="sibTrans" cxnId="{71B20D43-53AD-4A5B-BF14-2D74EE8A37CF}">
      <dgm:prSet/>
      <dgm:spPr/>
      <dgm:t>
        <a:bodyPr/>
        <a:lstStyle/>
        <a:p>
          <a:endParaRPr lang="es-ES"/>
        </a:p>
      </dgm:t>
    </dgm:pt>
    <dgm:pt modelId="{94E48C57-4C53-4CA4-8CAA-4845C8BA5AD5}">
      <dgm:prSet/>
      <dgm:spPr/>
      <dgm:t>
        <a:bodyPr/>
        <a:lstStyle/>
        <a:p>
          <a:r>
            <a:rPr lang="es-ES" b="0" dirty="0"/>
            <a:t>la participación ciudadana  </a:t>
          </a:r>
          <a:endParaRPr lang="es-ES" dirty="0"/>
        </a:p>
      </dgm:t>
    </dgm:pt>
    <dgm:pt modelId="{17338652-FEDF-4B17-8462-3636945E40BF}" type="parTrans" cxnId="{6EF5443D-5B9F-4538-8318-D3E8DB23235F}">
      <dgm:prSet/>
      <dgm:spPr/>
      <dgm:t>
        <a:bodyPr/>
        <a:lstStyle/>
        <a:p>
          <a:endParaRPr lang="es-ES"/>
        </a:p>
      </dgm:t>
    </dgm:pt>
    <dgm:pt modelId="{4CA3F68F-1F30-4BF9-8FF8-748C1F203BA6}" type="sibTrans" cxnId="{6EF5443D-5B9F-4538-8318-D3E8DB23235F}">
      <dgm:prSet/>
      <dgm:spPr/>
      <dgm:t>
        <a:bodyPr/>
        <a:lstStyle/>
        <a:p>
          <a:endParaRPr lang="es-ES"/>
        </a:p>
      </dgm:t>
    </dgm:pt>
    <dgm:pt modelId="{ABA014E1-7633-41C8-8B93-539D986205C3}">
      <dgm:prSet/>
      <dgm:spPr/>
      <dgm:t>
        <a:bodyPr/>
        <a:lstStyle/>
        <a:p>
          <a:r>
            <a:rPr lang="es-ES" b="0" dirty="0"/>
            <a:t>el fomento de valores democráticos, autonomía y creatividad</a:t>
          </a:r>
          <a:endParaRPr lang="es-ES" dirty="0"/>
        </a:p>
      </dgm:t>
    </dgm:pt>
    <dgm:pt modelId="{052B7F07-E347-43D1-962B-4E4285A81723}" type="parTrans" cxnId="{B0211BE2-5923-4D84-AFC3-08BCDBF3C74C}">
      <dgm:prSet/>
      <dgm:spPr/>
      <dgm:t>
        <a:bodyPr/>
        <a:lstStyle/>
        <a:p>
          <a:endParaRPr lang="es-ES"/>
        </a:p>
      </dgm:t>
    </dgm:pt>
    <dgm:pt modelId="{EEB3221E-F751-4E90-9EA9-8355CCD3DAE6}" type="sibTrans" cxnId="{B0211BE2-5923-4D84-AFC3-08BCDBF3C74C}">
      <dgm:prSet/>
      <dgm:spPr/>
      <dgm:t>
        <a:bodyPr/>
        <a:lstStyle/>
        <a:p>
          <a:endParaRPr lang="es-ES"/>
        </a:p>
      </dgm:t>
    </dgm:pt>
    <dgm:pt modelId="{3798583F-A748-42DF-A3C4-46D12DFE8B53}">
      <dgm:prSet/>
      <dgm:spPr/>
      <dgm:t>
        <a:bodyPr/>
        <a:lstStyle/>
        <a:p>
          <a:r>
            <a:rPr lang="es-ES" b="0" dirty="0"/>
            <a:t>el análisis crítico</a:t>
          </a:r>
          <a:endParaRPr lang="es-ES" dirty="0"/>
        </a:p>
      </dgm:t>
    </dgm:pt>
    <dgm:pt modelId="{CD767064-91ED-4D7D-9622-5A1966BC458E}" type="parTrans" cxnId="{53F5E0DE-386C-4FE3-B9CB-D875FA2F6A31}">
      <dgm:prSet/>
      <dgm:spPr/>
      <dgm:t>
        <a:bodyPr/>
        <a:lstStyle/>
        <a:p>
          <a:endParaRPr lang="es-ES"/>
        </a:p>
      </dgm:t>
    </dgm:pt>
    <dgm:pt modelId="{AE1E4BE4-983D-4E15-BD1E-B9FCA8E4EEDC}" type="sibTrans" cxnId="{53F5E0DE-386C-4FE3-B9CB-D875FA2F6A31}">
      <dgm:prSet/>
      <dgm:spPr/>
      <dgm:t>
        <a:bodyPr/>
        <a:lstStyle/>
        <a:p>
          <a:endParaRPr lang="es-ES"/>
        </a:p>
      </dgm:t>
    </dgm:pt>
    <dgm:pt modelId="{81BF36E0-C717-4E92-83AF-A3902267F69F}">
      <dgm:prSet/>
      <dgm:spPr/>
      <dgm:t>
        <a:bodyPr/>
        <a:lstStyle/>
        <a:p>
          <a:r>
            <a:rPr lang="es-ES" b="0" dirty="0"/>
            <a:t>el compromiso </a:t>
          </a:r>
          <a:endParaRPr lang="es-ES" dirty="0"/>
        </a:p>
      </dgm:t>
    </dgm:pt>
    <dgm:pt modelId="{FE9B4C6D-C4C3-4950-BAFE-F4A96FD0B291}" type="parTrans" cxnId="{43CF9F79-F12A-4453-80BF-176A176B6AC6}">
      <dgm:prSet/>
      <dgm:spPr/>
      <dgm:t>
        <a:bodyPr/>
        <a:lstStyle/>
        <a:p>
          <a:endParaRPr lang="es-ES"/>
        </a:p>
      </dgm:t>
    </dgm:pt>
    <dgm:pt modelId="{968647D0-1159-4B14-A284-096160C8946E}" type="sibTrans" cxnId="{43CF9F79-F12A-4453-80BF-176A176B6AC6}">
      <dgm:prSet/>
      <dgm:spPr/>
      <dgm:t>
        <a:bodyPr/>
        <a:lstStyle/>
        <a:p>
          <a:endParaRPr lang="es-ES"/>
        </a:p>
      </dgm:t>
    </dgm:pt>
    <dgm:pt modelId="{30F9B07E-0D9A-41D1-B622-977906AB7043}">
      <dgm:prSet/>
      <dgm:spPr/>
      <dgm:t>
        <a:bodyPr/>
        <a:lstStyle/>
        <a:p>
          <a:r>
            <a:rPr lang="es-ES" b="0" dirty="0"/>
            <a:t>la sostenibilidad</a:t>
          </a:r>
          <a:endParaRPr lang="es-ES" dirty="0"/>
        </a:p>
      </dgm:t>
    </dgm:pt>
    <dgm:pt modelId="{886DFE89-51F6-451F-9EE0-D3AF55FB272B}" type="parTrans" cxnId="{2901F559-5A50-49A9-8855-067CA3BCAE8C}">
      <dgm:prSet/>
      <dgm:spPr/>
      <dgm:t>
        <a:bodyPr/>
        <a:lstStyle/>
        <a:p>
          <a:endParaRPr lang="es-ES"/>
        </a:p>
      </dgm:t>
    </dgm:pt>
    <dgm:pt modelId="{3BF80EA0-FF4F-4171-A379-482422068983}" type="sibTrans" cxnId="{2901F559-5A50-49A9-8855-067CA3BCAE8C}">
      <dgm:prSet/>
      <dgm:spPr/>
      <dgm:t>
        <a:bodyPr/>
        <a:lstStyle/>
        <a:p>
          <a:endParaRPr lang="es-ES"/>
        </a:p>
      </dgm:t>
    </dgm:pt>
    <dgm:pt modelId="{6AA627F7-4D50-43D3-A95E-C15330CA68E7}" type="pres">
      <dgm:prSet presAssocID="{B09DE831-9B4E-4308-8119-401BFA1085FF}" presName="linearFlow" presStyleCnt="0">
        <dgm:presLayoutVars>
          <dgm:dir/>
          <dgm:resizeHandles val="exact"/>
        </dgm:presLayoutVars>
      </dgm:prSet>
      <dgm:spPr/>
    </dgm:pt>
    <dgm:pt modelId="{7FC34761-605D-4EA1-AFF1-2D478E425F94}" type="pres">
      <dgm:prSet presAssocID="{50A140F6-63D0-4586-82FC-45FD8DDBA98A}" presName="composite" presStyleCnt="0"/>
      <dgm:spPr/>
    </dgm:pt>
    <dgm:pt modelId="{E96F3AA2-4AA3-4DB4-B1EE-8FC81E095E08}" type="pres">
      <dgm:prSet presAssocID="{50A140F6-63D0-4586-82FC-45FD8DDBA98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DDE07FB-9926-41DB-BFC9-570EACA1C862}" type="pres">
      <dgm:prSet presAssocID="{50A140F6-63D0-4586-82FC-45FD8DDBA98A}" presName="txShp" presStyleLbl="node1" presStyleIdx="0" presStyleCnt="1">
        <dgm:presLayoutVars>
          <dgm:bulletEnabled val="1"/>
        </dgm:presLayoutVars>
      </dgm:prSet>
      <dgm:spPr/>
    </dgm:pt>
  </dgm:ptLst>
  <dgm:cxnLst>
    <dgm:cxn modelId="{C973CA1A-BF81-4335-9B6B-AFE8781E6080}" type="presOf" srcId="{30F9B07E-0D9A-41D1-B622-977906AB7043}" destId="{1DDE07FB-9926-41DB-BFC9-570EACA1C862}" srcOrd="0" destOrd="5" presId="urn:microsoft.com/office/officeart/2005/8/layout/vList3"/>
    <dgm:cxn modelId="{B25B7B1F-723D-4A3D-9491-F53CE56FEE00}" type="presOf" srcId="{ABA014E1-7633-41C8-8B93-539D986205C3}" destId="{1DDE07FB-9926-41DB-BFC9-570EACA1C862}" srcOrd="0" destOrd="2" presId="urn:microsoft.com/office/officeart/2005/8/layout/vList3"/>
    <dgm:cxn modelId="{B55D932D-2C09-43AB-AE79-18F150160CA0}" type="presOf" srcId="{94E48C57-4C53-4CA4-8CAA-4845C8BA5AD5}" destId="{1DDE07FB-9926-41DB-BFC9-570EACA1C862}" srcOrd="0" destOrd="1" presId="urn:microsoft.com/office/officeart/2005/8/layout/vList3"/>
    <dgm:cxn modelId="{DBADE031-FBCE-4EB4-89A7-49083B72A419}" type="presOf" srcId="{3798583F-A748-42DF-A3C4-46D12DFE8B53}" destId="{1DDE07FB-9926-41DB-BFC9-570EACA1C862}" srcOrd="0" destOrd="3" presId="urn:microsoft.com/office/officeart/2005/8/layout/vList3"/>
    <dgm:cxn modelId="{8AD5E03B-E567-4EEA-BF29-4229C8B5280E}" type="presOf" srcId="{B09DE831-9B4E-4308-8119-401BFA1085FF}" destId="{6AA627F7-4D50-43D3-A95E-C15330CA68E7}" srcOrd="0" destOrd="0" presId="urn:microsoft.com/office/officeart/2005/8/layout/vList3"/>
    <dgm:cxn modelId="{6EF5443D-5B9F-4538-8318-D3E8DB23235F}" srcId="{50A140F6-63D0-4586-82FC-45FD8DDBA98A}" destId="{94E48C57-4C53-4CA4-8CAA-4845C8BA5AD5}" srcOrd="0" destOrd="0" parTransId="{17338652-FEDF-4B17-8462-3636945E40BF}" sibTransId="{4CA3F68F-1F30-4BF9-8FF8-748C1F203BA6}"/>
    <dgm:cxn modelId="{71B20D43-53AD-4A5B-BF14-2D74EE8A37CF}" srcId="{B09DE831-9B4E-4308-8119-401BFA1085FF}" destId="{50A140F6-63D0-4586-82FC-45FD8DDBA98A}" srcOrd="0" destOrd="0" parTransId="{B5294913-2B17-4602-A702-05FC42EE6FAB}" sibTransId="{DA639AD7-57E1-451B-96EB-97ABB9A42952}"/>
    <dgm:cxn modelId="{43CF9F79-F12A-4453-80BF-176A176B6AC6}" srcId="{50A140F6-63D0-4586-82FC-45FD8DDBA98A}" destId="{81BF36E0-C717-4E92-83AF-A3902267F69F}" srcOrd="3" destOrd="0" parTransId="{FE9B4C6D-C4C3-4950-BAFE-F4A96FD0B291}" sibTransId="{968647D0-1159-4B14-A284-096160C8946E}"/>
    <dgm:cxn modelId="{2901F559-5A50-49A9-8855-067CA3BCAE8C}" srcId="{50A140F6-63D0-4586-82FC-45FD8DDBA98A}" destId="{30F9B07E-0D9A-41D1-B622-977906AB7043}" srcOrd="4" destOrd="0" parTransId="{886DFE89-51F6-451F-9EE0-D3AF55FB272B}" sibTransId="{3BF80EA0-FF4F-4171-A379-482422068983}"/>
    <dgm:cxn modelId="{9047C2A0-D2C4-4D02-9AA9-4CFF57456653}" type="presOf" srcId="{50A140F6-63D0-4586-82FC-45FD8DDBA98A}" destId="{1DDE07FB-9926-41DB-BFC9-570EACA1C862}" srcOrd="0" destOrd="0" presId="urn:microsoft.com/office/officeart/2005/8/layout/vList3"/>
    <dgm:cxn modelId="{A32AC6B6-1621-4F3A-B378-B0D908D269CE}" type="presOf" srcId="{81BF36E0-C717-4E92-83AF-A3902267F69F}" destId="{1DDE07FB-9926-41DB-BFC9-570EACA1C862}" srcOrd="0" destOrd="4" presId="urn:microsoft.com/office/officeart/2005/8/layout/vList3"/>
    <dgm:cxn modelId="{53F5E0DE-386C-4FE3-B9CB-D875FA2F6A31}" srcId="{50A140F6-63D0-4586-82FC-45FD8DDBA98A}" destId="{3798583F-A748-42DF-A3C4-46D12DFE8B53}" srcOrd="2" destOrd="0" parTransId="{CD767064-91ED-4D7D-9622-5A1966BC458E}" sibTransId="{AE1E4BE4-983D-4E15-BD1E-B9FCA8E4EEDC}"/>
    <dgm:cxn modelId="{B0211BE2-5923-4D84-AFC3-08BCDBF3C74C}" srcId="{50A140F6-63D0-4586-82FC-45FD8DDBA98A}" destId="{ABA014E1-7633-41C8-8B93-539D986205C3}" srcOrd="1" destOrd="0" parTransId="{052B7F07-E347-43D1-962B-4E4285A81723}" sibTransId="{EEB3221E-F751-4E90-9EA9-8355CCD3DAE6}"/>
    <dgm:cxn modelId="{A9021111-6DC1-42DA-9E42-E0AD576A9E97}" type="presParOf" srcId="{6AA627F7-4D50-43D3-A95E-C15330CA68E7}" destId="{7FC34761-605D-4EA1-AFF1-2D478E425F94}" srcOrd="0" destOrd="0" presId="urn:microsoft.com/office/officeart/2005/8/layout/vList3"/>
    <dgm:cxn modelId="{100A417F-A2FD-44A0-AB1C-AA5B15915CF9}" type="presParOf" srcId="{7FC34761-605D-4EA1-AFF1-2D478E425F94}" destId="{E96F3AA2-4AA3-4DB4-B1EE-8FC81E095E08}" srcOrd="0" destOrd="0" presId="urn:microsoft.com/office/officeart/2005/8/layout/vList3"/>
    <dgm:cxn modelId="{A19DC2CC-EF08-411A-9E1F-E7DFD6AB4E0E}" type="presParOf" srcId="{7FC34761-605D-4EA1-AFF1-2D478E425F94}" destId="{1DDE07FB-9926-41DB-BFC9-570EACA1C8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C89BD-FD21-4A11-94E9-329B331AB49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CF8031A-B29D-4F73-ABF0-EC27AAEBC9AD}">
      <dgm:prSet/>
      <dgm:spPr/>
      <dgm:t>
        <a:bodyPr/>
        <a:lstStyle/>
        <a:p>
          <a:r>
            <a:rPr lang="es-ES" dirty="0"/>
            <a:t>Puntos de Participación </a:t>
          </a:r>
        </a:p>
      </dgm:t>
    </dgm:pt>
    <dgm:pt modelId="{DD2C83A9-12AE-4F12-B8E2-FD29C5E459FD}" type="parTrans" cxnId="{3E4F50A8-98A4-441F-8BED-B25497E30D66}">
      <dgm:prSet/>
      <dgm:spPr/>
      <dgm:t>
        <a:bodyPr/>
        <a:lstStyle/>
        <a:p>
          <a:endParaRPr lang="es-ES"/>
        </a:p>
      </dgm:t>
    </dgm:pt>
    <dgm:pt modelId="{E1847B30-EAA0-49E9-B3C6-F44AEDF60B75}" type="sibTrans" cxnId="{3E4F50A8-98A4-441F-8BED-B25497E30D66}">
      <dgm:prSet/>
      <dgm:spPr/>
      <dgm:t>
        <a:bodyPr/>
        <a:lstStyle/>
        <a:p>
          <a:endParaRPr lang="es-ES"/>
        </a:p>
      </dgm:t>
    </dgm:pt>
    <dgm:pt modelId="{FCA023C6-9B6F-4CAE-97B9-1D7D222C61F5}">
      <dgm:prSet/>
      <dgm:spPr/>
      <dgm:t>
        <a:bodyPr/>
        <a:lstStyle/>
        <a:p>
          <a:r>
            <a:rPr lang="es-ES" dirty="0"/>
            <a:t>- Comisiones de Participación Infantil y Adolescente (COPIA)</a:t>
          </a:r>
        </a:p>
      </dgm:t>
    </dgm:pt>
    <dgm:pt modelId="{CE4800F2-4E46-4EA4-8D57-1685FD7F290E}" type="parTrans" cxnId="{49F27D8A-B454-4955-8D6E-CC6E3E9DA623}">
      <dgm:prSet/>
      <dgm:spPr/>
      <dgm:t>
        <a:bodyPr/>
        <a:lstStyle/>
        <a:p>
          <a:endParaRPr lang="es-ES"/>
        </a:p>
      </dgm:t>
    </dgm:pt>
    <dgm:pt modelId="{A2CF9B07-EA4F-4E53-A21E-B017973F7270}" type="sibTrans" cxnId="{49F27D8A-B454-4955-8D6E-CC6E3E9DA623}">
      <dgm:prSet/>
      <dgm:spPr/>
      <dgm:t>
        <a:bodyPr/>
        <a:lstStyle/>
        <a:p>
          <a:endParaRPr lang="es-ES"/>
        </a:p>
      </dgm:t>
    </dgm:pt>
    <dgm:pt modelId="{8F2AF751-7ECF-480C-A1D8-696CE31BAFEE}">
      <dgm:prSet/>
      <dgm:spPr/>
      <dgm:t>
        <a:bodyPr/>
        <a:lstStyle/>
        <a:p>
          <a:r>
            <a:rPr lang="es-ES"/>
            <a:t>- Plenos de Distrito</a:t>
          </a:r>
        </a:p>
      </dgm:t>
    </dgm:pt>
    <dgm:pt modelId="{8F461980-A85B-4C04-8DEC-8EDCF6F0F924}" type="parTrans" cxnId="{FAE5FF79-E5BD-4F43-B636-8870718512F4}">
      <dgm:prSet/>
      <dgm:spPr/>
      <dgm:t>
        <a:bodyPr/>
        <a:lstStyle/>
        <a:p>
          <a:endParaRPr lang="es-ES"/>
        </a:p>
      </dgm:t>
    </dgm:pt>
    <dgm:pt modelId="{886685B3-1979-4FBD-8763-FF860F49D688}" type="sibTrans" cxnId="{FAE5FF79-E5BD-4F43-B636-8870718512F4}">
      <dgm:prSet/>
      <dgm:spPr/>
      <dgm:t>
        <a:bodyPr/>
        <a:lstStyle/>
        <a:p>
          <a:endParaRPr lang="es-ES"/>
        </a:p>
      </dgm:t>
    </dgm:pt>
    <dgm:pt modelId="{3E6CD724-7E85-4420-89A2-9F30259D2199}">
      <dgm:prSet/>
      <dgm:spPr/>
      <dgm:t>
        <a:bodyPr/>
        <a:lstStyle/>
        <a:p>
          <a:r>
            <a:rPr lang="es-ES" dirty="0"/>
            <a:t>- Comisión de Participación Infantil y Adolescente de la Ciudad de Madrid (COPIAM) </a:t>
          </a:r>
        </a:p>
      </dgm:t>
    </dgm:pt>
    <dgm:pt modelId="{F014E4D7-F014-4184-B7BF-9F14A4E3C168}" type="parTrans" cxnId="{1E021182-4F1D-4197-9028-2807D522475E}">
      <dgm:prSet/>
      <dgm:spPr/>
      <dgm:t>
        <a:bodyPr/>
        <a:lstStyle/>
        <a:p>
          <a:endParaRPr lang="es-ES"/>
        </a:p>
      </dgm:t>
    </dgm:pt>
    <dgm:pt modelId="{07701DC0-9127-40CA-881E-3B3B009B0B29}" type="sibTrans" cxnId="{1E021182-4F1D-4197-9028-2807D522475E}">
      <dgm:prSet/>
      <dgm:spPr/>
      <dgm:t>
        <a:bodyPr/>
        <a:lstStyle/>
        <a:p>
          <a:endParaRPr lang="es-ES"/>
        </a:p>
      </dgm:t>
    </dgm:pt>
    <dgm:pt modelId="{7BDBC187-AB7C-46EE-BEEB-528C89A67202}">
      <dgm:prSet/>
      <dgm:spPr/>
      <dgm:t>
        <a:bodyPr/>
        <a:lstStyle/>
        <a:p>
          <a:r>
            <a:rPr lang="es-ES" dirty="0"/>
            <a:t>-  Plenos Municipales, uno de  Infancia y otro de  Adolescencia.</a:t>
          </a:r>
        </a:p>
      </dgm:t>
    </dgm:pt>
    <dgm:pt modelId="{319A808A-96D7-4552-8B7C-358604022EED}" type="parTrans" cxnId="{6E1E1580-1382-4694-A8B1-0F9D455D3BFF}">
      <dgm:prSet/>
      <dgm:spPr/>
      <dgm:t>
        <a:bodyPr/>
        <a:lstStyle/>
        <a:p>
          <a:endParaRPr lang="es-ES"/>
        </a:p>
      </dgm:t>
    </dgm:pt>
    <dgm:pt modelId="{22582D91-A416-46D9-8DEF-E6321E983AE4}" type="sibTrans" cxnId="{6E1E1580-1382-4694-A8B1-0F9D455D3BFF}">
      <dgm:prSet/>
      <dgm:spPr/>
      <dgm:t>
        <a:bodyPr/>
        <a:lstStyle/>
        <a:p>
          <a:endParaRPr lang="es-ES"/>
        </a:p>
      </dgm:t>
    </dgm:pt>
    <dgm:pt modelId="{BBE45978-01C4-45A8-B2A0-23DB55CF5ACA}">
      <dgm:prSet/>
      <dgm:spPr/>
      <dgm:t>
        <a:bodyPr/>
        <a:lstStyle/>
        <a:p>
          <a:r>
            <a:rPr lang="es-ES" dirty="0"/>
            <a:t>Sensibilización</a:t>
          </a:r>
        </a:p>
      </dgm:t>
    </dgm:pt>
    <dgm:pt modelId="{57FF641B-4F41-429A-B126-B5B6D06AB487}" type="parTrans" cxnId="{0F0F1B88-051B-4281-BF92-B76CA0808AE5}">
      <dgm:prSet/>
      <dgm:spPr/>
      <dgm:t>
        <a:bodyPr/>
        <a:lstStyle/>
        <a:p>
          <a:endParaRPr lang="es-ES"/>
        </a:p>
      </dgm:t>
    </dgm:pt>
    <dgm:pt modelId="{D0FAC462-9EDA-4E2B-A761-DBD5CD443C04}" type="sibTrans" cxnId="{0F0F1B88-051B-4281-BF92-B76CA0808AE5}">
      <dgm:prSet/>
      <dgm:spPr/>
      <dgm:t>
        <a:bodyPr/>
        <a:lstStyle/>
        <a:p>
          <a:endParaRPr lang="es-ES"/>
        </a:p>
      </dgm:t>
    </dgm:pt>
    <dgm:pt modelId="{AE569278-A540-4CE5-AE8D-B898842615FD}" type="pres">
      <dgm:prSet presAssocID="{165C89BD-FD21-4A11-94E9-329B331AB49C}" presName="CompostProcess" presStyleCnt="0">
        <dgm:presLayoutVars>
          <dgm:dir/>
          <dgm:resizeHandles val="exact"/>
        </dgm:presLayoutVars>
      </dgm:prSet>
      <dgm:spPr/>
    </dgm:pt>
    <dgm:pt modelId="{1BC92E2A-B8CE-4F9F-80D2-0FC2890F9C88}" type="pres">
      <dgm:prSet presAssocID="{165C89BD-FD21-4A11-94E9-329B331AB49C}" presName="arrow" presStyleLbl="bgShp" presStyleIdx="0" presStyleCnt="1"/>
      <dgm:spPr/>
    </dgm:pt>
    <dgm:pt modelId="{B9F9EDF3-8739-4E7C-A913-B26C06775FEC}" type="pres">
      <dgm:prSet presAssocID="{165C89BD-FD21-4A11-94E9-329B331AB49C}" presName="linearProcess" presStyleCnt="0"/>
      <dgm:spPr/>
    </dgm:pt>
    <dgm:pt modelId="{CFD748C6-CC86-4440-BBAD-8D0EF00432F6}" type="pres">
      <dgm:prSet presAssocID="{BBE45978-01C4-45A8-B2A0-23DB55CF5ACA}" presName="textNode" presStyleLbl="node1" presStyleIdx="0" presStyleCnt="6">
        <dgm:presLayoutVars>
          <dgm:bulletEnabled val="1"/>
        </dgm:presLayoutVars>
      </dgm:prSet>
      <dgm:spPr/>
    </dgm:pt>
    <dgm:pt modelId="{F43AB9DE-8898-4DB4-B119-2992D2EC2714}" type="pres">
      <dgm:prSet presAssocID="{D0FAC462-9EDA-4E2B-A761-DBD5CD443C04}" presName="sibTrans" presStyleCnt="0"/>
      <dgm:spPr/>
    </dgm:pt>
    <dgm:pt modelId="{9127202A-FE28-4913-AA50-33A144912064}" type="pres">
      <dgm:prSet presAssocID="{9CF8031A-B29D-4F73-ABF0-EC27AAEBC9AD}" presName="textNode" presStyleLbl="node1" presStyleIdx="1" presStyleCnt="6">
        <dgm:presLayoutVars>
          <dgm:bulletEnabled val="1"/>
        </dgm:presLayoutVars>
      </dgm:prSet>
      <dgm:spPr/>
    </dgm:pt>
    <dgm:pt modelId="{2E4CECAD-92EF-4B27-A4F1-ACAEB287D75F}" type="pres">
      <dgm:prSet presAssocID="{E1847B30-EAA0-49E9-B3C6-F44AEDF60B75}" presName="sibTrans" presStyleCnt="0"/>
      <dgm:spPr/>
    </dgm:pt>
    <dgm:pt modelId="{A8B8A1C0-B044-4B62-9660-4D7227E75573}" type="pres">
      <dgm:prSet presAssocID="{FCA023C6-9B6F-4CAE-97B9-1D7D222C61F5}" presName="textNode" presStyleLbl="node1" presStyleIdx="2" presStyleCnt="6">
        <dgm:presLayoutVars>
          <dgm:bulletEnabled val="1"/>
        </dgm:presLayoutVars>
      </dgm:prSet>
      <dgm:spPr/>
    </dgm:pt>
    <dgm:pt modelId="{66603A3B-B494-49FE-A0BF-D3F43C0142BC}" type="pres">
      <dgm:prSet presAssocID="{A2CF9B07-EA4F-4E53-A21E-B017973F7270}" presName="sibTrans" presStyleCnt="0"/>
      <dgm:spPr/>
    </dgm:pt>
    <dgm:pt modelId="{3F598D42-448D-4DC9-894C-D6389184D1EA}" type="pres">
      <dgm:prSet presAssocID="{8F2AF751-7ECF-480C-A1D8-696CE31BAFEE}" presName="textNode" presStyleLbl="node1" presStyleIdx="3" presStyleCnt="6">
        <dgm:presLayoutVars>
          <dgm:bulletEnabled val="1"/>
        </dgm:presLayoutVars>
      </dgm:prSet>
      <dgm:spPr/>
    </dgm:pt>
    <dgm:pt modelId="{489E6641-7B1D-44C5-952C-064EF4A77C0D}" type="pres">
      <dgm:prSet presAssocID="{886685B3-1979-4FBD-8763-FF860F49D688}" presName="sibTrans" presStyleCnt="0"/>
      <dgm:spPr/>
    </dgm:pt>
    <dgm:pt modelId="{D092EF87-899C-4FD0-8A93-CD09939948EB}" type="pres">
      <dgm:prSet presAssocID="{3E6CD724-7E85-4420-89A2-9F30259D2199}" presName="textNode" presStyleLbl="node1" presStyleIdx="4" presStyleCnt="6">
        <dgm:presLayoutVars>
          <dgm:bulletEnabled val="1"/>
        </dgm:presLayoutVars>
      </dgm:prSet>
      <dgm:spPr/>
    </dgm:pt>
    <dgm:pt modelId="{2211573A-EA92-4136-A356-B99F1CC17F32}" type="pres">
      <dgm:prSet presAssocID="{07701DC0-9127-40CA-881E-3B3B009B0B29}" presName="sibTrans" presStyleCnt="0"/>
      <dgm:spPr/>
    </dgm:pt>
    <dgm:pt modelId="{E161A8C4-3EB9-410C-A86B-3A395A5B3A74}" type="pres">
      <dgm:prSet presAssocID="{7BDBC187-AB7C-46EE-BEEB-528C89A67202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7CCB913-F26F-46D0-AA82-DC37062E6E3E}" type="presOf" srcId="{FCA023C6-9B6F-4CAE-97B9-1D7D222C61F5}" destId="{A8B8A1C0-B044-4B62-9660-4D7227E75573}" srcOrd="0" destOrd="0" presId="urn:microsoft.com/office/officeart/2005/8/layout/hProcess9"/>
    <dgm:cxn modelId="{9EA44117-AB30-470A-B3F1-04ACB853EEE8}" type="presOf" srcId="{3E6CD724-7E85-4420-89A2-9F30259D2199}" destId="{D092EF87-899C-4FD0-8A93-CD09939948EB}" srcOrd="0" destOrd="0" presId="urn:microsoft.com/office/officeart/2005/8/layout/hProcess9"/>
    <dgm:cxn modelId="{65FD4C45-0284-4ADD-B853-F02DB16A5146}" type="presOf" srcId="{9CF8031A-B29D-4F73-ABF0-EC27AAEBC9AD}" destId="{9127202A-FE28-4913-AA50-33A144912064}" srcOrd="0" destOrd="0" presId="urn:microsoft.com/office/officeart/2005/8/layout/hProcess9"/>
    <dgm:cxn modelId="{FAE5FF79-E5BD-4F43-B636-8870718512F4}" srcId="{165C89BD-FD21-4A11-94E9-329B331AB49C}" destId="{8F2AF751-7ECF-480C-A1D8-696CE31BAFEE}" srcOrd="3" destOrd="0" parTransId="{8F461980-A85B-4C04-8DEC-8EDCF6F0F924}" sibTransId="{886685B3-1979-4FBD-8763-FF860F49D688}"/>
    <dgm:cxn modelId="{6E1E1580-1382-4694-A8B1-0F9D455D3BFF}" srcId="{165C89BD-FD21-4A11-94E9-329B331AB49C}" destId="{7BDBC187-AB7C-46EE-BEEB-528C89A67202}" srcOrd="5" destOrd="0" parTransId="{319A808A-96D7-4552-8B7C-358604022EED}" sibTransId="{22582D91-A416-46D9-8DEF-E6321E983AE4}"/>
    <dgm:cxn modelId="{1E021182-4F1D-4197-9028-2807D522475E}" srcId="{165C89BD-FD21-4A11-94E9-329B331AB49C}" destId="{3E6CD724-7E85-4420-89A2-9F30259D2199}" srcOrd="4" destOrd="0" parTransId="{F014E4D7-F014-4184-B7BF-9F14A4E3C168}" sibTransId="{07701DC0-9127-40CA-881E-3B3B009B0B29}"/>
    <dgm:cxn modelId="{0F0F1B88-051B-4281-BF92-B76CA0808AE5}" srcId="{165C89BD-FD21-4A11-94E9-329B331AB49C}" destId="{BBE45978-01C4-45A8-B2A0-23DB55CF5ACA}" srcOrd="0" destOrd="0" parTransId="{57FF641B-4F41-429A-B126-B5B6D06AB487}" sibTransId="{D0FAC462-9EDA-4E2B-A761-DBD5CD443C04}"/>
    <dgm:cxn modelId="{49F27D8A-B454-4955-8D6E-CC6E3E9DA623}" srcId="{165C89BD-FD21-4A11-94E9-329B331AB49C}" destId="{FCA023C6-9B6F-4CAE-97B9-1D7D222C61F5}" srcOrd="2" destOrd="0" parTransId="{CE4800F2-4E46-4EA4-8D57-1685FD7F290E}" sibTransId="{A2CF9B07-EA4F-4E53-A21E-B017973F7270}"/>
    <dgm:cxn modelId="{3E4F50A8-98A4-441F-8BED-B25497E30D66}" srcId="{165C89BD-FD21-4A11-94E9-329B331AB49C}" destId="{9CF8031A-B29D-4F73-ABF0-EC27AAEBC9AD}" srcOrd="1" destOrd="0" parTransId="{DD2C83A9-12AE-4F12-B8E2-FD29C5E459FD}" sibTransId="{E1847B30-EAA0-49E9-B3C6-F44AEDF60B75}"/>
    <dgm:cxn modelId="{87919CAD-A6E0-45DC-8D2A-E8760C00D861}" type="presOf" srcId="{165C89BD-FD21-4A11-94E9-329B331AB49C}" destId="{AE569278-A540-4CE5-AE8D-B898842615FD}" srcOrd="0" destOrd="0" presId="urn:microsoft.com/office/officeart/2005/8/layout/hProcess9"/>
    <dgm:cxn modelId="{9F244BB5-F03A-4864-90BC-AE3CB8AF7F64}" type="presOf" srcId="{8F2AF751-7ECF-480C-A1D8-696CE31BAFEE}" destId="{3F598D42-448D-4DC9-894C-D6389184D1EA}" srcOrd="0" destOrd="0" presId="urn:microsoft.com/office/officeart/2005/8/layout/hProcess9"/>
    <dgm:cxn modelId="{D6C710DD-C0C3-4BF5-92FC-E8DF762630CF}" type="presOf" srcId="{BBE45978-01C4-45A8-B2A0-23DB55CF5ACA}" destId="{CFD748C6-CC86-4440-BBAD-8D0EF00432F6}" srcOrd="0" destOrd="0" presId="urn:microsoft.com/office/officeart/2005/8/layout/hProcess9"/>
    <dgm:cxn modelId="{747FFFF7-3CA2-4747-9A4C-887699C08CE9}" type="presOf" srcId="{7BDBC187-AB7C-46EE-BEEB-528C89A67202}" destId="{E161A8C4-3EB9-410C-A86B-3A395A5B3A74}" srcOrd="0" destOrd="0" presId="urn:microsoft.com/office/officeart/2005/8/layout/hProcess9"/>
    <dgm:cxn modelId="{55DC3BD7-91C4-43C0-8B31-747F58FA1F0B}" type="presParOf" srcId="{AE569278-A540-4CE5-AE8D-B898842615FD}" destId="{1BC92E2A-B8CE-4F9F-80D2-0FC2890F9C88}" srcOrd="0" destOrd="0" presId="urn:microsoft.com/office/officeart/2005/8/layout/hProcess9"/>
    <dgm:cxn modelId="{FD8C645C-691F-485F-8ADB-D9E511F932B1}" type="presParOf" srcId="{AE569278-A540-4CE5-AE8D-B898842615FD}" destId="{B9F9EDF3-8739-4E7C-A913-B26C06775FEC}" srcOrd="1" destOrd="0" presId="urn:microsoft.com/office/officeart/2005/8/layout/hProcess9"/>
    <dgm:cxn modelId="{D0042A07-C4C3-4981-B22F-F13FF2F45027}" type="presParOf" srcId="{B9F9EDF3-8739-4E7C-A913-B26C06775FEC}" destId="{CFD748C6-CC86-4440-BBAD-8D0EF00432F6}" srcOrd="0" destOrd="0" presId="urn:microsoft.com/office/officeart/2005/8/layout/hProcess9"/>
    <dgm:cxn modelId="{EEEE0EB3-66E4-47EC-8F56-78A2C8AC7C6E}" type="presParOf" srcId="{B9F9EDF3-8739-4E7C-A913-B26C06775FEC}" destId="{F43AB9DE-8898-4DB4-B119-2992D2EC2714}" srcOrd="1" destOrd="0" presId="urn:microsoft.com/office/officeart/2005/8/layout/hProcess9"/>
    <dgm:cxn modelId="{1F5B1F90-12DD-476C-90CC-706028BF5873}" type="presParOf" srcId="{B9F9EDF3-8739-4E7C-A913-B26C06775FEC}" destId="{9127202A-FE28-4913-AA50-33A144912064}" srcOrd="2" destOrd="0" presId="urn:microsoft.com/office/officeart/2005/8/layout/hProcess9"/>
    <dgm:cxn modelId="{781F3382-C720-4A8E-B01C-D0C551F2BFFE}" type="presParOf" srcId="{B9F9EDF3-8739-4E7C-A913-B26C06775FEC}" destId="{2E4CECAD-92EF-4B27-A4F1-ACAEB287D75F}" srcOrd="3" destOrd="0" presId="urn:microsoft.com/office/officeart/2005/8/layout/hProcess9"/>
    <dgm:cxn modelId="{E5133011-B207-42CC-BBD8-5CEB9D5EE7F2}" type="presParOf" srcId="{B9F9EDF3-8739-4E7C-A913-B26C06775FEC}" destId="{A8B8A1C0-B044-4B62-9660-4D7227E75573}" srcOrd="4" destOrd="0" presId="urn:microsoft.com/office/officeart/2005/8/layout/hProcess9"/>
    <dgm:cxn modelId="{3FCDF214-4713-4252-9A45-7FA04E487FF4}" type="presParOf" srcId="{B9F9EDF3-8739-4E7C-A913-B26C06775FEC}" destId="{66603A3B-B494-49FE-A0BF-D3F43C0142BC}" srcOrd="5" destOrd="0" presId="urn:microsoft.com/office/officeart/2005/8/layout/hProcess9"/>
    <dgm:cxn modelId="{DFFE16AE-9F01-4862-B30A-082D0CC0C135}" type="presParOf" srcId="{B9F9EDF3-8739-4E7C-A913-B26C06775FEC}" destId="{3F598D42-448D-4DC9-894C-D6389184D1EA}" srcOrd="6" destOrd="0" presId="urn:microsoft.com/office/officeart/2005/8/layout/hProcess9"/>
    <dgm:cxn modelId="{02560CA4-C05C-4E72-AA2B-F255A6826249}" type="presParOf" srcId="{B9F9EDF3-8739-4E7C-A913-B26C06775FEC}" destId="{489E6641-7B1D-44C5-952C-064EF4A77C0D}" srcOrd="7" destOrd="0" presId="urn:microsoft.com/office/officeart/2005/8/layout/hProcess9"/>
    <dgm:cxn modelId="{5D6E9A0C-2FD5-4B02-912E-84486F00A140}" type="presParOf" srcId="{B9F9EDF3-8739-4E7C-A913-B26C06775FEC}" destId="{D092EF87-899C-4FD0-8A93-CD09939948EB}" srcOrd="8" destOrd="0" presId="urn:microsoft.com/office/officeart/2005/8/layout/hProcess9"/>
    <dgm:cxn modelId="{D1A832E7-6357-4B8B-84B8-5F6D97BC28A2}" type="presParOf" srcId="{B9F9EDF3-8739-4E7C-A913-B26C06775FEC}" destId="{2211573A-EA92-4136-A356-B99F1CC17F32}" srcOrd="9" destOrd="0" presId="urn:microsoft.com/office/officeart/2005/8/layout/hProcess9"/>
    <dgm:cxn modelId="{CE7EEF53-6E93-4985-98FF-E2FA47BBCCCE}" type="presParOf" srcId="{B9F9EDF3-8739-4E7C-A913-B26C06775FEC}" destId="{E161A8C4-3EB9-410C-A86B-3A395A5B3A7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8B2A6-5F02-46E0-A293-52EB296ABB2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889FAD-8393-43FC-8262-27923FF55923}">
      <dgm:prSet/>
      <dgm:spPr/>
      <dgm:t>
        <a:bodyPr/>
        <a:lstStyle/>
        <a:p>
          <a:r>
            <a:rPr lang="es-ES" b="1">
              <a:solidFill>
                <a:schemeClr val="tx1"/>
              </a:solidFill>
            </a:rPr>
            <a:t>PUNTOS DE PARTICIPACION </a:t>
          </a:r>
          <a:endParaRPr lang="es-ES" b="1" dirty="0">
            <a:solidFill>
              <a:schemeClr val="tx1"/>
            </a:solidFill>
          </a:endParaRPr>
        </a:p>
      </dgm:t>
    </dgm:pt>
    <dgm:pt modelId="{8AEBF403-0CDC-426E-B002-35FC25E967B5}" type="parTrans" cxnId="{1B01EC68-BB0E-4738-A149-B4397BA32C8F}">
      <dgm:prSet/>
      <dgm:spPr/>
      <dgm:t>
        <a:bodyPr/>
        <a:lstStyle/>
        <a:p>
          <a:endParaRPr lang="es-ES"/>
        </a:p>
      </dgm:t>
    </dgm:pt>
    <dgm:pt modelId="{407B7FF2-49AC-401F-905E-77BE901DACE7}" type="sibTrans" cxnId="{1B01EC68-BB0E-4738-A149-B4397BA32C8F}">
      <dgm:prSet/>
      <dgm:spPr>
        <a:solidFill>
          <a:schemeClr val="accent4"/>
        </a:solidFill>
      </dgm:spPr>
      <dgm:t>
        <a:bodyPr/>
        <a:lstStyle/>
        <a:p>
          <a:endParaRPr lang="es-ES"/>
        </a:p>
      </dgm:t>
    </dgm:pt>
    <dgm:pt modelId="{13256370-7970-4F9E-94F3-27150061398F}">
      <dgm:prSet phldrT="[Texto]" custT="1"/>
      <dgm:spPr/>
      <dgm:t>
        <a:bodyPr/>
        <a:lstStyle/>
        <a:p>
          <a:r>
            <a:rPr lang="es-ES" sz="1800" dirty="0"/>
            <a:t>Centros Educativos</a:t>
          </a:r>
        </a:p>
      </dgm:t>
    </dgm:pt>
    <dgm:pt modelId="{25CE4269-AC6F-4861-AFB0-4B7FDE186A0B}" type="parTrans" cxnId="{69CF2511-E6C4-408B-A53A-0A743A6476AC}">
      <dgm:prSet/>
      <dgm:spPr/>
      <dgm:t>
        <a:bodyPr/>
        <a:lstStyle/>
        <a:p>
          <a:endParaRPr lang="es-ES"/>
        </a:p>
      </dgm:t>
    </dgm:pt>
    <dgm:pt modelId="{95313D25-F055-449B-8380-415B73DA52AF}" type="sibTrans" cxnId="{69CF2511-E6C4-408B-A53A-0A743A6476AC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E77F7C3C-B790-4EBF-B3D5-601891E41B66}">
      <dgm:prSet phldrT="[Texto]" custT="1"/>
      <dgm:spPr/>
      <dgm:t>
        <a:bodyPr/>
        <a:lstStyle/>
        <a:p>
          <a:r>
            <a:rPr lang="es-ES" sz="1800" dirty="0"/>
            <a:t>Grupos formales </a:t>
          </a:r>
        </a:p>
      </dgm:t>
    </dgm:pt>
    <dgm:pt modelId="{C65147FE-221E-4B51-A520-E57743055AE9}" type="parTrans" cxnId="{4D42CAD4-9D1A-44DC-9494-E51399D135D6}">
      <dgm:prSet/>
      <dgm:spPr/>
      <dgm:t>
        <a:bodyPr/>
        <a:lstStyle/>
        <a:p>
          <a:endParaRPr lang="es-ES"/>
        </a:p>
      </dgm:t>
    </dgm:pt>
    <dgm:pt modelId="{0E75AAE9-CE0B-4B42-A794-0BD4C6E042DB}" type="sibTrans" cxnId="{4D42CAD4-9D1A-44DC-9494-E51399D135D6}">
      <dgm:prSet/>
      <dgm:spPr>
        <a:solidFill>
          <a:srgbClr val="00B050"/>
        </a:solidFill>
      </dgm:spPr>
      <dgm:t>
        <a:bodyPr/>
        <a:lstStyle/>
        <a:p>
          <a:endParaRPr lang="es-ES"/>
        </a:p>
      </dgm:t>
    </dgm:pt>
    <dgm:pt modelId="{35FA55C0-0871-4FC8-835B-6B7F4FD4D40C}">
      <dgm:prSet phldrT="[Texto]" custT="1"/>
      <dgm:spPr/>
      <dgm:t>
        <a:bodyPr/>
        <a:lstStyle/>
        <a:p>
          <a:r>
            <a:rPr lang="es-ES" sz="1800" dirty="0"/>
            <a:t>Grupos no formales</a:t>
          </a:r>
        </a:p>
      </dgm:t>
    </dgm:pt>
    <dgm:pt modelId="{3B3399CF-36E6-4340-82E1-95A0A09364AE}" type="sibTrans" cxnId="{1CCC4153-0C32-47F7-944B-21BAD3A94B0C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7C2751CD-86CE-4837-BAB6-2A9A76D485A8}" type="parTrans" cxnId="{1CCC4153-0C32-47F7-944B-21BAD3A94B0C}">
      <dgm:prSet/>
      <dgm:spPr/>
      <dgm:t>
        <a:bodyPr/>
        <a:lstStyle/>
        <a:p>
          <a:endParaRPr lang="es-ES"/>
        </a:p>
      </dgm:t>
    </dgm:pt>
    <dgm:pt modelId="{D49AD743-6356-4B7B-8825-FFE8EE4FD757}" type="pres">
      <dgm:prSet presAssocID="{7E28B2A6-5F02-46E0-A293-52EB296ABB23}" presName="Name0" presStyleCnt="0">
        <dgm:presLayoutVars>
          <dgm:chMax val="7"/>
          <dgm:chPref val="7"/>
          <dgm:dir/>
        </dgm:presLayoutVars>
      </dgm:prSet>
      <dgm:spPr/>
    </dgm:pt>
    <dgm:pt modelId="{A0E2175F-C3D7-487B-9AB4-EA01A39F95DA}" type="pres">
      <dgm:prSet presAssocID="{7E28B2A6-5F02-46E0-A293-52EB296ABB23}" presName="Name1" presStyleCnt="0"/>
      <dgm:spPr/>
    </dgm:pt>
    <dgm:pt modelId="{16B66448-E84E-412F-873F-915B3A228DA0}" type="pres">
      <dgm:prSet presAssocID="{407B7FF2-49AC-401F-905E-77BE901DACE7}" presName="picture_1" presStyleCnt="0"/>
      <dgm:spPr/>
    </dgm:pt>
    <dgm:pt modelId="{017F1BB5-1596-4BB4-8D77-08BB3BA7DE1F}" type="pres">
      <dgm:prSet presAssocID="{407B7FF2-49AC-401F-905E-77BE901DACE7}" presName="pictureRepeatNode" presStyleLbl="alignImgPlace1" presStyleIdx="0" presStyleCnt="4" custLinFactNeighborX="-6" custLinFactNeighborY="0"/>
      <dgm:spPr/>
    </dgm:pt>
    <dgm:pt modelId="{EEEDFC88-88E0-4683-BB84-7AEBB2DDF6C3}" type="pres">
      <dgm:prSet presAssocID="{58889FAD-8393-43FC-8262-27923FF55923}" presName="text_1" presStyleLbl="node1" presStyleIdx="0" presStyleCnt="0" custScaleX="96364" custScaleY="54846" custLinFactNeighborX="-2293" custLinFactNeighborY="-59394">
        <dgm:presLayoutVars>
          <dgm:bulletEnabled val="1"/>
        </dgm:presLayoutVars>
      </dgm:prSet>
      <dgm:spPr/>
    </dgm:pt>
    <dgm:pt modelId="{17C26378-A994-4F1B-A173-E50D0401D9B1}" type="pres">
      <dgm:prSet presAssocID="{3B3399CF-36E6-4340-82E1-95A0A09364AE}" presName="picture_2" presStyleCnt="0"/>
      <dgm:spPr/>
    </dgm:pt>
    <dgm:pt modelId="{F5242E0C-2526-400E-A21D-15E1F9A9DC56}" type="pres">
      <dgm:prSet presAssocID="{3B3399CF-36E6-4340-82E1-95A0A09364AE}" presName="pictureRepeatNode" presStyleLbl="alignImgPlace1" presStyleIdx="1" presStyleCnt="4"/>
      <dgm:spPr/>
    </dgm:pt>
    <dgm:pt modelId="{D2AB93AC-F5FB-417F-A6B9-270463BD580E}" type="pres">
      <dgm:prSet presAssocID="{35FA55C0-0871-4FC8-835B-6B7F4FD4D40C}" presName="line_2" presStyleLbl="parChTrans1D1" presStyleIdx="0" presStyleCnt="3"/>
      <dgm:spPr/>
    </dgm:pt>
    <dgm:pt modelId="{EB250C1F-6E7A-4A36-A72E-C44CFC9229EF}" type="pres">
      <dgm:prSet presAssocID="{35FA55C0-0871-4FC8-835B-6B7F4FD4D40C}" presName="textparent_2" presStyleLbl="node1" presStyleIdx="0" presStyleCnt="0"/>
      <dgm:spPr/>
    </dgm:pt>
    <dgm:pt modelId="{48B7FF76-C31C-457C-97F0-A9318432CFC0}" type="pres">
      <dgm:prSet presAssocID="{35FA55C0-0871-4FC8-835B-6B7F4FD4D40C}" presName="text_2" presStyleLbl="revTx" presStyleIdx="0" presStyleCnt="3" custScaleX="423540" custScaleY="62651">
        <dgm:presLayoutVars>
          <dgm:bulletEnabled val="1"/>
        </dgm:presLayoutVars>
      </dgm:prSet>
      <dgm:spPr/>
    </dgm:pt>
    <dgm:pt modelId="{C5ABCF40-C470-4D85-B713-5CAFA3067CFA}" type="pres">
      <dgm:prSet presAssocID="{95313D25-F055-449B-8380-415B73DA52AF}" presName="picture_3" presStyleCnt="0"/>
      <dgm:spPr/>
    </dgm:pt>
    <dgm:pt modelId="{3B46A184-D643-4FE2-9719-19B4812260CF}" type="pres">
      <dgm:prSet presAssocID="{95313D25-F055-449B-8380-415B73DA52AF}" presName="pictureRepeatNode" presStyleLbl="alignImgPlace1" presStyleIdx="2" presStyleCnt="4"/>
      <dgm:spPr/>
    </dgm:pt>
    <dgm:pt modelId="{2AADDFD4-1457-42A5-9A4F-5B794392A3FF}" type="pres">
      <dgm:prSet presAssocID="{13256370-7970-4F9E-94F3-27150061398F}" presName="line_3" presStyleLbl="parChTrans1D1" presStyleIdx="1" presStyleCnt="3"/>
      <dgm:spPr/>
    </dgm:pt>
    <dgm:pt modelId="{99D29292-92D3-480A-8573-EE50BFC01C8C}" type="pres">
      <dgm:prSet presAssocID="{13256370-7970-4F9E-94F3-27150061398F}" presName="textparent_3" presStyleLbl="node1" presStyleIdx="0" presStyleCnt="0"/>
      <dgm:spPr/>
    </dgm:pt>
    <dgm:pt modelId="{553187E7-8B29-42F0-BAFF-92A5F08FFA5B}" type="pres">
      <dgm:prSet presAssocID="{13256370-7970-4F9E-94F3-27150061398F}" presName="text_3" presStyleLbl="revTx" presStyleIdx="1" presStyleCnt="3" custScaleX="185202">
        <dgm:presLayoutVars>
          <dgm:bulletEnabled val="1"/>
        </dgm:presLayoutVars>
      </dgm:prSet>
      <dgm:spPr/>
    </dgm:pt>
    <dgm:pt modelId="{4D2E98E7-6617-479D-928C-F7EEBEC85B38}" type="pres">
      <dgm:prSet presAssocID="{0E75AAE9-CE0B-4B42-A794-0BD4C6E042DB}" presName="picture_4" presStyleCnt="0"/>
      <dgm:spPr/>
    </dgm:pt>
    <dgm:pt modelId="{85098068-93A2-4145-8C90-1427C0D3174F}" type="pres">
      <dgm:prSet presAssocID="{0E75AAE9-CE0B-4B42-A794-0BD4C6E042DB}" presName="pictureRepeatNode" presStyleLbl="alignImgPlace1" presStyleIdx="3" presStyleCnt="4"/>
      <dgm:spPr/>
    </dgm:pt>
    <dgm:pt modelId="{5DAC3922-C273-4D8B-BE6C-C7417229BC34}" type="pres">
      <dgm:prSet presAssocID="{E77F7C3C-B790-4EBF-B3D5-601891E41B66}" presName="line_4" presStyleLbl="parChTrans1D1" presStyleIdx="2" presStyleCnt="3"/>
      <dgm:spPr/>
    </dgm:pt>
    <dgm:pt modelId="{2AAC0671-3CA0-4753-BC03-E449468FB804}" type="pres">
      <dgm:prSet presAssocID="{E77F7C3C-B790-4EBF-B3D5-601891E41B66}" presName="textparent_4" presStyleLbl="node1" presStyleIdx="0" presStyleCnt="0"/>
      <dgm:spPr/>
    </dgm:pt>
    <dgm:pt modelId="{10F25008-44FC-4A60-AD42-E7BA02C97E80}" type="pres">
      <dgm:prSet presAssocID="{E77F7C3C-B790-4EBF-B3D5-601891E41B66}" presName="text_4" presStyleLbl="revTx" presStyleIdx="2" presStyleCnt="3" custScaleX="237337">
        <dgm:presLayoutVars>
          <dgm:bulletEnabled val="1"/>
        </dgm:presLayoutVars>
      </dgm:prSet>
      <dgm:spPr/>
    </dgm:pt>
  </dgm:ptLst>
  <dgm:cxnLst>
    <dgm:cxn modelId="{8E253B0E-2C00-4C69-A7DF-2B561ABCE5EC}" type="presOf" srcId="{3B3399CF-36E6-4340-82E1-95A0A09364AE}" destId="{F5242E0C-2526-400E-A21D-15E1F9A9DC56}" srcOrd="0" destOrd="0" presId="urn:microsoft.com/office/officeart/2008/layout/CircularPictureCallout"/>
    <dgm:cxn modelId="{69CF2511-E6C4-408B-A53A-0A743A6476AC}" srcId="{7E28B2A6-5F02-46E0-A293-52EB296ABB23}" destId="{13256370-7970-4F9E-94F3-27150061398F}" srcOrd="2" destOrd="0" parTransId="{25CE4269-AC6F-4861-AFB0-4B7FDE186A0B}" sibTransId="{95313D25-F055-449B-8380-415B73DA52AF}"/>
    <dgm:cxn modelId="{E0D63D32-8E49-4E87-9C42-8C498D720439}" type="presOf" srcId="{0E75AAE9-CE0B-4B42-A794-0BD4C6E042DB}" destId="{85098068-93A2-4145-8C90-1427C0D3174F}" srcOrd="0" destOrd="0" presId="urn:microsoft.com/office/officeart/2008/layout/CircularPictureCallout"/>
    <dgm:cxn modelId="{12F3973E-BADD-4B03-96BC-5C67263C428C}" type="presOf" srcId="{E77F7C3C-B790-4EBF-B3D5-601891E41B66}" destId="{10F25008-44FC-4A60-AD42-E7BA02C97E80}" srcOrd="0" destOrd="0" presId="urn:microsoft.com/office/officeart/2008/layout/CircularPictureCallout"/>
    <dgm:cxn modelId="{1B01EC68-BB0E-4738-A149-B4397BA32C8F}" srcId="{7E28B2A6-5F02-46E0-A293-52EB296ABB23}" destId="{58889FAD-8393-43FC-8262-27923FF55923}" srcOrd="0" destOrd="0" parTransId="{8AEBF403-0CDC-426E-B002-35FC25E967B5}" sibTransId="{407B7FF2-49AC-401F-905E-77BE901DACE7}"/>
    <dgm:cxn modelId="{9BFAC56F-BFE5-4AB8-8B1A-2C9E3598A1FB}" type="presOf" srcId="{7E28B2A6-5F02-46E0-A293-52EB296ABB23}" destId="{D49AD743-6356-4B7B-8825-FFE8EE4FD757}" srcOrd="0" destOrd="0" presId="urn:microsoft.com/office/officeart/2008/layout/CircularPictureCallout"/>
    <dgm:cxn modelId="{1CCC4153-0C32-47F7-944B-21BAD3A94B0C}" srcId="{7E28B2A6-5F02-46E0-A293-52EB296ABB23}" destId="{35FA55C0-0871-4FC8-835B-6B7F4FD4D40C}" srcOrd="1" destOrd="0" parTransId="{7C2751CD-86CE-4837-BAB6-2A9A76D485A8}" sibTransId="{3B3399CF-36E6-4340-82E1-95A0A09364AE}"/>
    <dgm:cxn modelId="{FFAB9859-2D34-4A52-BBCA-107DBD16FE6F}" type="presOf" srcId="{35FA55C0-0871-4FC8-835B-6B7F4FD4D40C}" destId="{48B7FF76-C31C-457C-97F0-A9318432CFC0}" srcOrd="0" destOrd="0" presId="urn:microsoft.com/office/officeart/2008/layout/CircularPictureCallout"/>
    <dgm:cxn modelId="{3471267A-3A94-4288-BB61-3832A0D865E8}" type="presOf" srcId="{407B7FF2-49AC-401F-905E-77BE901DACE7}" destId="{017F1BB5-1596-4BB4-8D77-08BB3BA7DE1F}" srcOrd="0" destOrd="0" presId="urn:microsoft.com/office/officeart/2008/layout/CircularPictureCallout"/>
    <dgm:cxn modelId="{7E8B0CA8-27F5-43F7-955A-06D10B87F0C7}" type="presOf" srcId="{58889FAD-8393-43FC-8262-27923FF55923}" destId="{EEEDFC88-88E0-4683-BB84-7AEBB2DDF6C3}" srcOrd="0" destOrd="0" presId="urn:microsoft.com/office/officeart/2008/layout/CircularPictureCallout"/>
    <dgm:cxn modelId="{123971AF-EFC6-4AED-92B6-0AE92ECF546D}" type="presOf" srcId="{95313D25-F055-449B-8380-415B73DA52AF}" destId="{3B46A184-D643-4FE2-9719-19B4812260CF}" srcOrd="0" destOrd="0" presId="urn:microsoft.com/office/officeart/2008/layout/CircularPictureCallout"/>
    <dgm:cxn modelId="{1F82ECCC-40DF-4551-8336-FB4096A63087}" type="presOf" srcId="{13256370-7970-4F9E-94F3-27150061398F}" destId="{553187E7-8B29-42F0-BAFF-92A5F08FFA5B}" srcOrd="0" destOrd="0" presId="urn:microsoft.com/office/officeart/2008/layout/CircularPictureCallout"/>
    <dgm:cxn modelId="{4D42CAD4-9D1A-44DC-9494-E51399D135D6}" srcId="{7E28B2A6-5F02-46E0-A293-52EB296ABB23}" destId="{E77F7C3C-B790-4EBF-B3D5-601891E41B66}" srcOrd="3" destOrd="0" parTransId="{C65147FE-221E-4B51-A520-E57743055AE9}" sibTransId="{0E75AAE9-CE0B-4B42-A794-0BD4C6E042DB}"/>
    <dgm:cxn modelId="{73B7CF9E-E738-490F-B20C-72192E2A41FC}" type="presParOf" srcId="{D49AD743-6356-4B7B-8825-FFE8EE4FD757}" destId="{A0E2175F-C3D7-487B-9AB4-EA01A39F95DA}" srcOrd="0" destOrd="0" presId="urn:microsoft.com/office/officeart/2008/layout/CircularPictureCallout"/>
    <dgm:cxn modelId="{E7A7B603-A5CD-4841-9547-E742210D19D9}" type="presParOf" srcId="{A0E2175F-C3D7-487B-9AB4-EA01A39F95DA}" destId="{16B66448-E84E-412F-873F-915B3A228DA0}" srcOrd="0" destOrd="0" presId="urn:microsoft.com/office/officeart/2008/layout/CircularPictureCallout"/>
    <dgm:cxn modelId="{8EFC0D25-4EF3-42A8-B883-995426CD7C0E}" type="presParOf" srcId="{16B66448-E84E-412F-873F-915B3A228DA0}" destId="{017F1BB5-1596-4BB4-8D77-08BB3BA7DE1F}" srcOrd="0" destOrd="0" presId="urn:microsoft.com/office/officeart/2008/layout/CircularPictureCallout"/>
    <dgm:cxn modelId="{489DF225-B1CD-4D9C-9C1B-70B299BBF844}" type="presParOf" srcId="{A0E2175F-C3D7-487B-9AB4-EA01A39F95DA}" destId="{EEEDFC88-88E0-4683-BB84-7AEBB2DDF6C3}" srcOrd="1" destOrd="0" presId="urn:microsoft.com/office/officeart/2008/layout/CircularPictureCallout"/>
    <dgm:cxn modelId="{CEB96FAC-2CEA-440C-BB1C-5DFB09300EE2}" type="presParOf" srcId="{A0E2175F-C3D7-487B-9AB4-EA01A39F95DA}" destId="{17C26378-A994-4F1B-A173-E50D0401D9B1}" srcOrd="2" destOrd="0" presId="urn:microsoft.com/office/officeart/2008/layout/CircularPictureCallout"/>
    <dgm:cxn modelId="{0D96A762-F4C3-42CD-AC0B-78283C2D8D40}" type="presParOf" srcId="{17C26378-A994-4F1B-A173-E50D0401D9B1}" destId="{F5242E0C-2526-400E-A21D-15E1F9A9DC56}" srcOrd="0" destOrd="0" presId="urn:microsoft.com/office/officeart/2008/layout/CircularPictureCallout"/>
    <dgm:cxn modelId="{9C5B8795-23A8-433D-843A-11496B085C00}" type="presParOf" srcId="{A0E2175F-C3D7-487B-9AB4-EA01A39F95DA}" destId="{D2AB93AC-F5FB-417F-A6B9-270463BD580E}" srcOrd="3" destOrd="0" presId="urn:microsoft.com/office/officeart/2008/layout/CircularPictureCallout"/>
    <dgm:cxn modelId="{4AC8AF55-139E-44EC-8EE0-E83D9F7EBE74}" type="presParOf" srcId="{A0E2175F-C3D7-487B-9AB4-EA01A39F95DA}" destId="{EB250C1F-6E7A-4A36-A72E-C44CFC9229EF}" srcOrd="4" destOrd="0" presId="urn:microsoft.com/office/officeart/2008/layout/CircularPictureCallout"/>
    <dgm:cxn modelId="{0EE3415A-C677-4ACC-AEA2-8029C85997D5}" type="presParOf" srcId="{EB250C1F-6E7A-4A36-A72E-C44CFC9229EF}" destId="{48B7FF76-C31C-457C-97F0-A9318432CFC0}" srcOrd="0" destOrd="0" presId="urn:microsoft.com/office/officeart/2008/layout/CircularPictureCallout"/>
    <dgm:cxn modelId="{4CDF83AD-0720-4ADC-8314-DC8C45BA1867}" type="presParOf" srcId="{A0E2175F-C3D7-487B-9AB4-EA01A39F95DA}" destId="{C5ABCF40-C470-4D85-B713-5CAFA3067CFA}" srcOrd="5" destOrd="0" presId="urn:microsoft.com/office/officeart/2008/layout/CircularPictureCallout"/>
    <dgm:cxn modelId="{0896A726-19EA-4426-8642-8AB1A92EC0AF}" type="presParOf" srcId="{C5ABCF40-C470-4D85-B713-5CAFA3067CFA}" destId="{3B46A184-D643-4FE2-9719-19B4812260CF}" srcOrd="0" destOrd="0" presId="urn:microsoft.com/office/officeart/2008/layout/CircularPictureCallout"/>
    <dgm:cxn modelId="{6EEE2BA7-FE5C-4A28-BD23-EC1E5E7257C5}" type="presParOf" srcId="{A0E2175F-C3D7-487B-9AB4-EA01A39F95DA}" destId="{2AADDFD4-1457-42A5-9A4F-5B794392A3FF}" srcOrd="6" destOrd="0" presId="urn:microsoft.com/office/officeart/2008/layout/CircularPictureCallout"/>
    <dgm:cxn modelId="{89FC07BC-B785-466D-88F5-0C833D1198EF}" type="presParOf" srcId="{A0E2175F-C3D7-487B-9AB4-EA01A39F95DA}" destId="{99D29292-92D3-480A-8573-EE50BFC01C8C}" srcOrd="7" destOrd="0" presId="urn:microsoft.com/office/officeart/2008/layout/CircularPictureCallout"/>
    <dgm:cxn modelId="{EB2B48E6-2E5F-4642-B9B1-BCA92EADA7E4}" type="presParOf" srcId="{99D29292-92D3-480A-8573-EE50BFC01C8C}" destId="{553187E7-8B29-42F0-BAFF-92A5F08FFA5B}" srcOrd="0" destOrd="0" presId="urn:microsoft.com/office/officeart/2008/layout/CircularPictureCallout"/>
    <dgm:cxn modelId="{36A1B4CE-DA97-4F88-8851-EEE3CD371045}" type="presParOf" srcId="{A0E2175F-C3D7-487B-9AB4-EA01A39F95DA}" destId="{4D2E98E7-6617-479D-928C-F7EEBEC85B38}" srcOrd="8" destOrd="0" presId="urn:microsoft.com/office/officeart/2008/layout/CircularPictureCallout"/>
    <dgm:cxn modelId="{C3C65F24-73BD-43E6-8841-B120599EAE90}" type="presParOf" srcId="{4D2E98E7-6617-479D-928C-F7EEBEC85B38}" destId="{85098068-93A2-4145-8C90-1427C0D3174F}" srcOrd="0" destOrd="0" presId="urn:microsoft.com/office/officeart/2008/layout/CircularPictureCallout"/>
    <dgm:cxn modelId="{6803C05F-BBD5-4079-AF68-E1DD6BFBD5AB}" type="presParOf" srcId="{A0E2175F-C3D7-487B-9AB4-EA01A39F95DA}" destId="{5DAC3922-C273-4D8B-BE6C-C7417229BC34}" srcOrd="9" destOrd="0" presId="urn:microsoft.com/office/officeart/2008/layout/CircularPictureCallout"/>
    <dgm:cxn modelId="{6D7645A7-9A2D-439B-B04F-A6623A9AB2E9}" type="presParOf" srcId="{A0E2175F-C3D7-487B-9AB4-EA01A39F95DA}" destId="{2AAC0671-3CA0-4753-BC03-E449468FB804}" srcOrd="10" destOrd="0" presId="urn:microsoft.com/office/officeart/2008/layout/CircularPictureCallout"/>
    <dgm:cxn modelId="{1263A9E4-0C9E-4F2B-973A-6379B5DF0895}" type="presParOf" srcId="{2AAC0671-3CA0-4753-BC03-E449468FB804}" destId="{10F25008-44FC-4A60-AD42-E7BA02C97E8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07FB-9926-41DB-BFC9-570EACA1C862}">
      <dsp:nvSpPr>
        <dsp:cNvPr id="0" name=""/>
        <dsp:cNvSpPr/>
      </dsp:nvSpPr>
      <dsp:spPr>
        <a:xfrm rot="10800000">
          <a:off x="2642044" y="207930"/>
          <a:ext cx="6992874" cy="352272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Acompañar </a:t>
          </a:r>
          <a:r>
            <a:rPr lang="es-ES" sz="2800" kern="1200" dirty="0"/>
            <a:t>a los niños, niñas y adolescentes en: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0" kern="1200" dirty="0"/>
            <a:t>la participación ciudadana 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0" kern="1200" dirty="0"/>
            <a:t>el fomento de valores democráticos, autonomía y creatividad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0" kern="1200" dirty="0"/>
            <a:t>el análisis crítico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0" kern="1200" dirty="0"/>
            <a:t>el compromiso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0" kern="1200" dirty="0"/>
            <a:t>la sostenibilidad</a:t>
          </a:r>
          <a:endParaRPr lang="es-ES" sz="2200" kern="1200" dirty="0"/>
        </a:p>
      </dsp:txBody>
      <dsp:txXfrm rot="10800000">
        <a:off x="3522725" y="207930"/>
        <a:ext cx="6112193" cy="3522726"/>
      </dsp:txXfrm>
    </dsp:sp>
    <dsp:sp modelId="{E96F3AA2-4AA3-4DB4-B1EE-8FC81E095E08}">
      <dsp:nvSpPr>
        <dsp:cNvPr id="0" name=""/>
        <dsp:cNvSpPr/>
      </dsp:nvSpPr>
      <dsp:spPr>
        <a:xfrm>
          <a:off x="880681" y="207930"/>
          <a:ext cx="3522726" cy="3522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92E2A-B8CE-4F9F-80D2-0FC2890F9C88}">
      <dsp:nvSpPr>
        <dsp:cNvPr id="0" name=""/>
        <dsp:cNvSpPr/>
      </dsp:nvSpPr>
      <dsp:spPr>
        <a:xfrm>
          <a:off x="820837" y="0"/>
          <a:ext cx="9302822" cy="222788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748C6-CC86-4440-BBAD-8D0EF00432F6}">
      <dsp:nvSpPr>
        <dsp:cNvPr id="0" name=""/>
        <dsp:cNvSpPr/>
      </dsp:nvSpPr>
      <dsp:spPr>
        <a:xfrm>
          <a:off x="3005" y="668364"/>
          <a:ext cx="1750157" cy="891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Sensibilización</a:t>
          </a:r>
        </a:p>
      </dsp:txBody>
      <dsp:txXfrm>
        <a:off x="46507" y="711866"/>
        <a:ext cx="1663153" cy="804148"/>
      </dsp:txXfrm>
    </dsp:sp>
    <dsp:sp modelId="{9127202A-FE28-4913-AA50-33A144912064}">
      <dsp:nvSpPr>
        <dsp:cNvPr id="0" name=""/>
        <dsp:cNvSpPr/>
      </dsp:nvSpPr>
      <dsp:spPr>
        <a:xfrm>
          <a:off x="1840671" y="668364"/>
          <a:ext cx="1750157" cy="891152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Puntos de Participación </a:t>
          </a:r>
        </a:p>
      </dsp:txBody>
      <dsp:txXfrm>
        <a:off x="1884173" y="711866"/>
        <a:ext cx="1663153" cy="804148"/>
      </dsp:txXfrm>
    </dsp:sp>
    <dsp:sp modelId="{A8B8A1C0-B044-4B62-9660-4D7227E75573}">
      <dsp:nvSpPr>
        <dsp:cNvPr id="0" name=""/>
        <dsp:cNvSpPr/>
      </dsp:nvSpPr>
      <dsp:spPr>
        <a:xfrm>
          <a:off x="3678336" y="668364"/>
          <a:ext cx="1750157" cy="891152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Comisiones de Participación Infantil y Adolescente (COPIA)</a:t>
          </a:r>
        </a:p>
      </dsp:txBody>
      <dsp:txXfrm>
        <a:off x="3721838" y="711866"/>
        <a:ext cx="1663153" cy="804148"/>
      </dsp:txXfrm>
    </dsp:sp>
    <dsp:sp modelId="{3F598D42-448D-4DC9-894C-D6389184D1EA}">
      <dsp:nvSpPr>
        <dsp:cNvPr id="0" name=""/>
        <dsp:cNvSpPr/>
      </dsp:nvSpPr>
      <dsp:spPr>
        <a:xfrm>
          <a:off x="5516002" y="668364"/>
          <a:ext cx="1750157" cy="891152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- Plenos de Distrito</a:t>
          </a:r>
        </a:p>
      </dsp:txBody>
      <dsp:txXfrm>
        <a:off x="5559504" y="711866"/>
        <a:ext cx="1663153" cy="804148"/>
      </dsp:txXfrm>
    </dsp:sp>
    <dsp:sp modelId="{D092EF87-899C-4FD0-8A93-CD09939948EB}">
      <dsp:nvSpPr>
        <dsp:cNvPr id="0" name=""/>
        <dsp:cNvSpPr/>
      </dsp:nvSpPr>
      <dsp:spPr>
        <a:xfrm>
          <a:off x="7353667" y="668364"/>
          <a:ext cx="1750157" cy="891152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Comisión de Participación Infantil y Adolescente de la Ciudad de Madrid (COPIAM) </a:t>
          </a:r>
        </a:p>
      </dsp:txBody>
      <dsp:txXfrm>
        <a:off x="7397169" y="711866"/>
        <a:ext cx="1663153" cy="804148"/>
      </dsp:txXfrm>
    </dsp:sp>
    <dsp:sp modelId="{E161A8C4-3EB9-410C-A86B-3A395A5B3A74}">
      <dsp:nvSpPr>
        <dsp:cNvPr id="0" name=""/>
        <dsp:cNvSpPr/>
      </dsp:nvSpPr>
      <dsp:spPr>
        <a:xfrm>
          <a:off x="9191333" y="668364"/>
          <a:ext cx="1750157" cy="8911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 Plenos Municipales, uno de  Infancia y otro de  Adolescencia.</a:t>
          </a:r>
        </a:p>
      </dsp:txBody>
      <dsp:txXfrm>
        <a:off x="9234835" y="711866"/>
        <a:ext cx="1663153" cy="804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C3922-C273-4D8B-BE6C-C7417229BC34}">
      <dsp:nvSpPr>
        <dsp:cNvPr id="0" name=""/>
        <dsp:cNvSpPr/>
      </dsp:nvSpPr>
      <dsp:spPr>
        <a:xfrm>
          <a:off x="2068953" y="3514476"/>
          <a:ext cx="415121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DDFD4-1457-42A5-9A4F-5B794392A3FF}">
      <dsp:nvSpPr>
        <dsp:cNvPr id="0" name=""/>
        <dsp:cNvSpPr/>
      </dsp:nvSpPr>
      <dsp:spPr>
        <a:xfrm>
          <a:off x="2068953" y="2067339"/>
          <a:ext cx="355582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B93AC-F5FB-417F-A6B9-270463BD580E}">
      <dsp:nvSpPr>
        <dsp:cNvPr id="0" name=""/>
        <dsp:cNvSpPr/>
      </dsp:nvSpPr>
      <dsp:spPr>
        <a:xfrm>
          <a:off x="2068953" y="620201"/>
          <a:ext cx="415121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F1BB5-1596-4BB4-8D77-08BB3BA7DE1F}">
      <dsp:nvSpPr>
        <dsp:cNvPr id="0" name=""/>
        <dsp:cNvSpPr/>
      </dsp:nvSpPr>
      <dsp:spPr>
        <a:xfrm>
          <a:off x="1366" y="0"/>
          <a:ext cx="4134678" cy="413467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DFC88-88E0-4683-BB84-7AEBB2DDF6C3}">
      <dsp:nvSpPr>
        <dsp:cNvPr id="0" name=""/>
        <dsp:cNvSpPr/>
      </dsp:nvSpPr>
      <dsp:spPr>
        <a:xfrm>
          <a:off x="733286" y="1693166"/>
          <a:ext cx="2549978" cy="748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>
              <a:solidFill>
                <a:schemeClr val="tx1"/>
              </a:solidFill>
            </a:rPr>
            <a:t>PUNTOS DE PARTICIPACION </a:t>
          </a:r>
          <a:endParaRPr lang="es-ES" sz="2600" b="1" kern="1200" dirty="0">
            <a:solidFill>
              <a:schemeClr val="tx1"/>
            </a:solidFill>
          </a:endParaRPr>
        </a:p>
      </dsp:txBody>
      <dsp:txXfrm>
        <a:off x="733286" y="1693166"/>
        <a:ext cx="2549978" cy="748342"/>
      </dsp:txXfrm>
    </dsp:sp>
    <dsp:sp modelId="{F5242E0C-2526-400E-A21D-15E1F9A9DC56}">
      <dsp:nvSpPr>
        <dsp:cNvPr id="0" name=""/>
        <dsp:cNvSpPr/>
      </dsp:nvSpPr>
      <dsp:spPr>
        <a:xfrm>
          <a:off x="5599968" y="0"/>
          <a:ext cx="1240403" cy="124040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7FF76-C31C-457C-97F0-A9318432CFC0}">
      <dsp:nvSpPr>
        <dsp:cNvPr id="0" name=""/>
        <dsp:cNvSpPr/>
      </dsp:nvSpPr>
      <dsp:spPr>
        <a:xfrm>
          <a:off x="6840371" y="231639"/>
          <a:ext cx="4233802" cy="77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Grupos no formales</a:t>
          </a:r>
        </a:p>
      </dsp:txBody>
      <dsp:txXfrm>
        <a:off x="6840371" y="231639"/>
        <a:ext cx="4233802" cy="777125"/>
      </dsp:txXfrm>
    </dsp:sp>
    <dsp:sp modelId="{3B46A184-D643-4FE2-9719-19B4812260CF}">
      <dsp:nvSpPr>
        <dsp:cNvPr id="0" name=""/>
        <dsp:cNvSpPr/>
      </dsp:nvSpPr>
      <dsp:spPr>
        <a:xfrm>
          <a:off x="5004574" y="1447137"/>
          <a:ext cx="1240403" cy="124040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187E7-8B29-42F0-BAFF-92A5F08FFA5B}">
      <dsp:nvSpPr>
        <dsp:cNvPr id="0" name=""/>
        <dsp:cNvSpPr/>
      </dsp:nvSpPr>
      <dsp:spPr>
        <a:xfrm>
          <a:off x="6244978" y="1447137"/>
          <a:ext cx="2153533" cy="124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Centros Educativos</a:t>
          </a:r>
        </a:p>
      </dsp:txBody>
      <dsp:txXfrm>
        <a:off x="6244978" y="1447137"/>
        <a:ext cx="2153533" cy="1240403"/>
      </dsp:txXfrm>
    </dsp:sp>
    <dsp:sp modelId="{85098068-93A2-4145-8C90-1427C0D3174F}">
      <dsp:nvSpPr>
        <dsp:cNvPr id="0" name=""/>
        <dsp:cNvSpPr/>
      </dsp:nvSpPr>
      <dsp:spPr>
        <a:xfrm>
          <a:off x="5599968" y="2894274"/>
          <a:ext cx="1240403" cy="124040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25008-44FC-4A60-AD42-E7BA02C97E80}">
      <dsp:nvSpPr>
        <dsp:cNvPr id="0" name=""/>
        <dsp:cNvSpPr/>
      </dsp:nvSpPr>
      <dsp:spPr>
        <a:xfrm>
          <a:off x="6840371" y="2894274"/>
          <a:ext cx="2419735" cy="124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Grupos formales </a:t>
          </a:r>
        </a:p>
      </dsp:txBody>
      <dsp:txXfrm>
        <a:off x="6840371" y="2894274"/>
        <a:ext cx="2419735" cy="1240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A410DF60-88AB-49B0-9A1F-8D1CDB917DBD}"/>
              </a:ext>
            </a:extLst>
          </p:cNvPr>
          <p:cNvPicPr/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7052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1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4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7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8E67E-F461-495C-A7AC-C49D799EB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024F04-2B5E-44D7-8F10-DC59D66CD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974EA-4194-4809-81C5-5FB6FE6B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6C7F6-B95B-408E-916C-B2352661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16E09-3453-4A03-B990-1B0C393C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63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4629D-9145-4E15-8215-111E4ED8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E4650-2559-4F7B-B4F6-A3465156A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E6F503-DC23-4729-AE0A-2FA6CF42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7AAB7C-09CA-4911-BC51-03FA134B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1BDE87-5D3A-44AF-B428-9A5B3AB7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48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BC1F0-D905-4928-92E0-465E5447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83FE0-D169-4B17-8FD9-00EE3E43A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89262-F162-419F-9ABE-12B3098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51826-7F07-44E5-9756-42981818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28B9D-B2FB-4124-BE46-894BCE47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58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3C09D-9C54-41D1-949E-94B98224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81837-570F-4AC8-98EC-A0537EEDF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E69E24-5EE2-4F63-AD5B-77B5CA1AC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64C03A-67E4-4B70-AB98-276F2405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37954A-60B1-4883-ABD4-274E7F59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8D6F9B-B268-4148-828E-DF37D10A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64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0C2D0-B1EC-47A5-BD15-0CDFB61A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BEEB63-0A1A-4CE1-B7A1-8F000AEED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AC8556-C5B9-4480-ACFA-0E5429247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31C43E-17F6-4A76-91AB-AEC73FB72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5ED308-492D-475F-87DD-7EA6FF571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CF386A-45BF-42F9-8044-625332DE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C8D7EF-CE09-4AAB-B15E-7D4E8D5D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F6DE38-0117-4C6A-B558-A7663592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14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3B41B-CDF7-4274-996B-4497F6B5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DF8A53-EDF1-47A9-AD04-B1067EFD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96448F-4092-4307-A267-D313ECA0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CEEBB1-E5B5-4D11-AE09-040E4514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09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81F8A4-F9F7-4017-981E-B450B1D3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DED72D-D36A-4888-AFF0-3AAC2B05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EF08A1-D57D-4EBE-ABB2-47076F6C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08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4FCF7-C917-4A56-A79B-B2D6278D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9F2B82-5214-4AE9-B77D-1C5FAC05D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031F8-C8A0-4912-9096-8D4A97E5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8898F1-3306-4310-B6C0-265F55D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FEF950-C27B-4223-9939-E9EFB346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71873F-ABC4-4114-A4EF-8BECD649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52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FBFFEC36-1052-4CFE-BDAA-EF1223234D10}"/>
              </a:ext>
            </a:extLst>
          </p:cNvPr>
          <p:cNvPicPr/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7052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FFE83-AC59-478E-94B0-D80F7EDD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4D642A-4058-44F9-B063-DEC93EB8A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D3B794-08EB-4376-8C79-7803BBE07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A15E0-3909-4FE4-81B0-217B920A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F2F1D0-EC23-4B87-89E2-BCECA703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4C0049-9D67-4753-BE3A-C14C6C8D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04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0F29A-571F-45AA-8B44-73C740D7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33C1E5-495A-4E6F-A732-4C00304C5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62E5-2195-4013-AC8E-0AED6E16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3A6407-2510-4118-AE64-E2FABB27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9A39E-5575-4B6A-9037-6D6A2FA1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1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A4B47B-844D-4EDC-B37D-A5BBB7A86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9A76BD-D124-4F8E-93F6-23FC973E0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4EA11-8D24-4F11-8772-26DD3867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9790F-0C26-4657-A81C-0D08A9B4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8610FB-C061-46F2-BE78-2AF03722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928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79946-4CA3-4921-A109-2D924618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DC199-93CF-4595-B951-62B13896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76A846-EAA4-4E2E-9628-48F081E6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A70EE7-4144-49D5-A64A-D23327E6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16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7EE9E-BE62-45BA-9EFC-2AEC8E1E1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DD2778-16E0-4974-B5B8-AF07FDA79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FF0CF-6B97-4D6B-A3B9-4D16260E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43E8E7-1C87-4A90-9E9E-931054B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4177D7-2C04-46D8-B985-D1CB2E5F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151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F0F9B-181E-414D-B3B2-12387DFB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4C964-AAB3-4A34-B03F-8D0506339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1F48B6-8BD5-4AB9-B045-13110EF7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CACEF-E3D6-4F4B-9A13-F7317C8C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19A79-869B-43E1-AA77-BA356692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837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A94E4-FF78-4C06-B1E2-D01B7DCD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74C76D-06DB-4140-87F4-B66382A5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B53BD0-ECE9-42FD-A0F3-46789A5B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F3D44-CE5B-4632-9E1C-90CC25E5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A7EBB-16AD-42A4-96BE-7987A3D6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75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A9148-7C5B-4AD6-9F33-F5442C59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DB74D8-A6B8-4F89-ABC8-65D762403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D38706-7434-473B-916D-5154D8537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8D4640-5BB2-4D35-82BD-4CF5BDBF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FEEABA-5DAC-43C7-BC92-6196944F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DC3AE4-9210-44E6-908E-EC6E8B40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06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E0078-F174-41AA-A5A0-D569D8E7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A51EA-E0D1-47FA-B64F-D7C650534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0CD5-3EBF-4F10-BBF3-9B9982A4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2A073D-46C3-4D68-8EE7-F30A89C5F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23A42B-E763-460C-A16E-03C85475B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1E1D03-2BA4-4C79-B884-B96F7E5D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DC7F7-E3F7-4B69-A3FF-3AEEE968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9E3902-D949-45FD-B267-B05FA9A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993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B6198-7242-49BB-B9F6-4AA70DEF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7FED3-3357-4D1D-B395-BDB48176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02381E-81B6-4AB4-ADEA-695090ED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72E831-3811-4057-8C9B-F1573071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09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0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D2B50C-A8BD-4C8F-87B6-72ADCC36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7A7C98-AECE-46BA-BE99-02EC55FE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28CF34-4D52-48EA-BE13-BC692E53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688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B9CB7-7D5D-4116-950F-1008C2D8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C3417-1174-42A6-BAB0-37E9F444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64CBEA-2701-455B-B352-537CDEB2A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7205DE-2397-4A52-AABA-613A660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D25BE3-EF06-4788-8DA6-E0F18640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209631-4589-4BFD-9084-D744B7CE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102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FF169-E313-4A8A-8161-8717B733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695DFA-E282-46ED-9252-F95F247F3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07EECD-E00C-4496-AB2B-F0BAF4CD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AD8B8-055A-4652-8044-47590AC2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21F1B6-55B4-49DD-89B2-8018E284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D679CA-5022-4E0F-89A3-1734FFEC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58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C12DA-FB68-493F-8739-442CD6DD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A22B89-FD6F-4AD7-97CF-1CC1115CD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A6C87-78F2-460B-8C36-D7350EFE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6A918-8BBA-4327-B394-3776B270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42BF7C-EC67-4E37-891B-4D602F7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04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4204A1-94FF-4BD7-A7AE-E2D6EECEC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547379-9D53-48D0-900C-BC5EDA323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830F1-3FF9-4511-8317-77D0EA11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E9675-95EC-4EE8-B44D-A513CC21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BBEB8-C685-4FD1-A6CC-04591578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58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9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3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1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5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0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9448-8EAA-4D8C-962C-431BB9185972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A50E-29CA-46BE-AD04-F4D3B74C3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2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AB54DE-A10F-4857-AE87-8C53973D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B660A7-6519-422A-85FE-FE8AA78D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CFE40-3BCF-4E45-89C8-DC6588FF7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987-6343-4A8A-B74B-F8FCE9FDFD9E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EEE82D-82B2-4736-B3D6-ADDF35590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BB850-FCDF-420B-BC66-4F53AAEC7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2E72-9BFC-4DBD-9A96-0FC9BCB20F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5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C35C7F-713F-4531-B4B8-F6EC9222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11431A-4FF2-495A-981B-50F038866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AD004F-4126-44B2-A920-500243A07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46F2-CB9D-4C3F-85B8-733AB4F46627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BF7B8B-0317-4FB7-9DC0-A148C49D4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B520B-BA90-422A-9F3D-F1DA193EA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FFED-D3D6-4F2F-9B5C-05ABD7F677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9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5662-ADF5-4BCC-9BDF-C52FCF14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794" y="1463040"/>
            <a:ext cx="9048206" cy="3030583"/>
          </a:xfrm>
        </p:spPr>
        <p:txBody>
          <a:bodyPr>
            <a:normAutofit fontScale="90000"/>
          </a:bodyPr>
          <a:lstStyle/>
          <a:p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 Participación de la Infancia  y la Adolescencia en el Ayuntamiento de Madrid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BB1404-87F8-44ED-8F7D-086A8AB37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4267199" cy="952917"/>
          </a:xfrm>
          <a:prstGeom prst="rect">
            <a:avLst/>
          </a:prstGeom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C7EA383D-F1BC-4ECC-9C2E-347D32EC6110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7052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4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2419A5-DC8B-4021-BD21-15DA4D59B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" y="1182849"/>
            <a:ext cx="11144548" cy="54573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35C3EC-04FB-4E23-8276-E06E2FC7B508}"/>
              </a:ext>
            </a:extLst>
          </p:cNvPr>
          <p:cNvSpPr txBox="1"/>
          <p:nvPr/>
        </p:nvSpPr>
        <p:spPr>
          <a:xfrm>
            <a:off x="137981" y="1054930"/>
            <a:ext cx="11363325" cy="5199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0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PLENOS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6000" b="1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6000" b="1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Noviembre 2021 Pleno de Infancia, se hicieron 13 propuestas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Mayo 2022 Pleno de Adolescencia, se hicieron 43 propuestas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3DA340-ED1A-4D67-9342-92FAB9220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1"/>
            <a:ext cx="4295775" cy="1097304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67EDA2C0-6EBF-4AD1-9C21-7D7666B6B2CD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6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F84657-C538-42CD-BD70-436C2CB91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C0269DB-A5F1-44DD-8249-2C8753F49218}"/>
              </a:ext>
            </a:extLst>
          </p:cNvPr>
          <p:cNvSpPr txBox="1"/>
          <p:nvPr/>
        </p:nvSpPr>
        <p:spPr>
          <a:xfrm>
            <a:off x="522515" y="1619794"/>
            <a:ext cx="106590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B34356"/>
                </a:solidFill>
              </a:rPr>
              <a:t>PARTICIPACION DE LA INFANCIA </a:t>
            </a:r>
          </a:p>
          <a:p>
            <a:pPr algn="just"/>
            <a:r>
              <a:rPr lang="es-ES" sz="2800" b="1" dirty="0">
                <a:solidFill>
                  <a:srgbClr val="B34356"/>
                </a:solidFill>
              </a:rPr>
              <a:t>Y LA ADOLESCENCIA </a:t>
            </a:r>
          </a:p>
          <a:p>
            <a:pPr algn="just"/>
            <a:endParaRPr lang="es-ES" sz="2800" dirty="0">
              <a:solidFill>
                <a:schemeClr val="accent1"/>
              </a:solidFill>
            </a:endParaRPr>
          </a:p>
          <a:p>
            <a:pPr algn="just"/>
            <a:r>
              <a:rPr lang="es-ES" sz="2800" dirty="0">
                <a:solidFill>
                  <a:schemeClr val="accent1"/>
                </a:solidFill>
              </a:rPr>
              <a:t>La</a:t>
            </a:r>
            <a:r>
              <a:rPr lang="es-ES" sz="2800" b="1" dirty="0">
                <a:solidFill>
                  <a:schemeClr val="accent1"/>
                </a:solidFill>
              </a:rPr>
              <a:t> UNESCO </a:t>
            </a:r>
            <a:r>
              <a:rPr lang="es-ES" sz="2800" dirty="0">
                <a:solidFill>
                  <a:schemeClr val="accent1"/>
                </a:solidFill>
              </a:rPr>
              <a:t>confiere el adjetivo de «transformadora» </a:t>
            </a:r>
          </a:p>
          <a:p>
            <a:pPr algn="just"/>
            <a:endParaRPr lang="es-ES" sz="2800" dirty="0">
              <a:solidFill>
                <a:schemeClr val="accent1"/>
              </a:solidFill>
            </a:endParaRPr>
          </a:p>
          <a:p>
            <a:pPr algn="just"/>
            <a:endParaRPr lang="es-ES" sz="2800" b="1" dirty="0">
              <a:solidFill>
                <a:schemeClr val="accent1"/>
              </a:solidFill>
            </a:endParaRPr>
          </a:p>
          <a:p>
            <a:pPr algn="just"/>
            <a:r>
              <a:rPr lang="es-ES" sz="2800" b="1" dirty="0">
                <a:solidFill>
                  <a:schemeClr val="accent1"/>
                </a:solidFill>
              </a:rPr>
              <a:t>Beneficios</a:t>
            </a:r>
            <a:r>
              <a:rPr lang="es-ES" sz="2800" dirty="0">
                <a:solidFill>
                  <a:schemeClr val="accent1"/>
                </a:solidFill>
              </a:rPr>
              <a:t>: comprensión crítica de la realidad, comunicación, dialogo  escucha activa, corresponsabilización  y  cooperación</a:t>
            </a:r>
          </a:p>
        </p:txBody>
      </p:sp>
      <p:pic>
        <p:nvPicPr>
          <p:cNvPr id="3" name="Imagen 2" descr="Imagen que contiene viendo, dibujo&#10;&#10;Descripción generada automáticamente">
            <a:extLst>
              <a:ext uri="{FF2B5EF4-FFF2-40B4-BE49-F238E27FC236}">
                <a16:creationId xmlns:a16="http://schemas.microsoft.com/office/drawing/2014/main" id="{0491E497-5AC3-476A-A00A-09B4DCE6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41" y="1219476"/>
            <a:ext cx="4186505" cy="191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BB6FBBDE-D233-482C-8F68-E67743B31F7A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1344C5-29A2-4F08-97B1-4130B1565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01" y="0"/>
            <a:ext cx="3886898" cy="8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4216B94-1D72-4B9F-BE77-19CD3CAA6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89" y="2577751"/>
            <a:ext cx="10788316" cy="3988512"/>
          </a:xfrm>
        </p:spPr>
        <p:txBody>
          <a:bodyPr>
            <a:norm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/>
                </a:solidFill>
              </a:rPr>
              <a:t>Convención sobre los Derechos del Niño (ONU, 1989), </a:t>
            </a:r>
            <a:r>
              <a:rPr lang="es-ES" sz="2800" dirty="0">
                <a:solidFill>
                  <a:schemeClr val="accent1"/>
                </a:solidFill>
              </a:rPr>
              <a:t>en su artículo 12 </a:t>
            </a: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/>
                </a:solidFill>
              </a:rPr>
              <a:t>Agenda 2030 </a:t>
            </a:r>
            <a:r>
              <a:rPr lang="es-ES" sz="2800" dirty="0">
                <a:solidFill>
                  <a:schemeClr val="accent1"/>
                </a:solidFill>
              </a:rPr>
              <a:t>en el Objetivo 16</a:t>
            </a:r>
            <a:r>
              <a:rPr lang="es-ES" sz="2800" b="1" dirty="0">
                <a:solidFill>
                  <a:schemeClr val="accent1"/>
                </a:solidFill>
              </a:rPr>
              <a:t> </a:t>
            </a: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/>
                </a:solidFill>
              </a:rPr>
              <a:t>Ley 18/1999, de 29 de abril, </a:t>
            </a:r>
            <a:r>
              <a:rPr lang="es-ES" sz="2800" dirty="0">
                <a:solidFill>
                  <a:schemeClr val="accent1"/>
                </a:solidFill>
              </a:rPr>
              <a:t>reguladora de los </a:t>
            </a:r>
            <a:r>
              <a:rPr lang="es-ES" sz="2800" b="1" dirty="0">
                <a:solidFill>
                  <a:schemeClr val="accent1"/>
                </a:solidFill>
              </a:rPr>
              <a:t>Consejos de Atención a       la Infancia y la Adolescencia </a:t>
            </a:r>
            <a:r>
              <a:rPr lang="es-ES" sz="2800" dirty="0">
                <a:solidFill>
                  <a:schemeClr val="accent1"/>
                </a:solidFill>
              </a:rPr>
              <a:t>de la Comunidad de Madrid</a:t>
            </a: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/>
                </a:solidFill>
              </a:rPr>
              <a:t>IV Plan de la Infancia y la Adolescencia </a:t>
            </a:r>
            <a:r>
              <a:rPr lang="es-ES" sz="2800" dirty="0">
                <a:solidFill>
                  <a:schemeClr val="accent1"/>
                </a:solidFill>
              </a:rPr>
              <a:t>del Ayuntamiento de Madrid</a:t>
            </a:r>
          </a:p>
          <a:p>
            <a:pPr indent="-285750" algn="just" defTabSz="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ES" sz="2800" b="1" dirty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5756DD-3B86-412D-A93B-C01F114F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0"/>
            <a:ext cx="4295775" cy="9592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F9DBBD-7C5B-4E7C-BD10-3A0B61595D25}"/>
              </a:ext>
            </a:extLst>
          </p:cNvPr>
          <p:cNvSpPr/>
          <p:nvPr/>
        </p:nvSpPr>
        <p:spPr>
          <a:xfrm>
            <a:off x="681789" y="1653373"/>
            <a:ext cx="10788316" cy="541020"/>
          </a:xfrm>
          <a:prstGeom prst="rect">
            <a:avLst/>
          </a:prstGeom>
          <a:solidFill>
            <a:srgbClr val="B34356"/>
          </a:solid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LEGISLATIVO 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B9D56CE1-F523-465A-9E38-70B45B368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970686"/>
              </p:ext>
            </p:extLst>
          </p:nvPr>
        </p:nvGraphicFramePr>
        <p:xfrm>
          <a:off x="838200" y="2238375"/>
          <a:ext cx="1051560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C59AA065-F5EF-45B2-987E-347704C2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4" y="1415831"/>
            <a:ext cx="10407316" cy="521368"/>
          </a:xfrm>
          <a:prstGeom prst="rect">
            <a:avLst/>
          </a:prstGeom>
          <a:solidFill>
            <a:srgbClr val="B34356"/>
          </a:solid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kern="0" dirty="0">
                <a:solidFill>
                  <a:prstClr val="white"/>
                </a:solidFill>
                <a:latin typeface="Calibri" panose="020F0502020204030204"/>
              </a:rPr>
              <a:t>¿QUE HACEMOS?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D62DB6-1616-4388-BE1C-BBDEB40CA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0"/>
            <a:ext cx="4295775" cy="9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FCD6CA-FD7D-48A9-AA40-46F9F581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74" y="0"/>
            <a:ext cx="4462317" cy="99648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4F15D4-2EBF-4547-AC0E-DCAC07B20762}"/>
              </a:ext>
            </a:extLst>
          </p:cNvPr>
          <p:cNvSpPr/>
          <p:nvPr/>
        </p:nvSpPr>
        <p:spPr>
          <a:xfrm>
            <a:off x="1042737" y="1401566"/>
            <a:ext cx="9970168" cy="589857"/>
          </a:xfrm>
          <a:prstGeom prst="rect">
            <a:avLst/>
          </a:prstGeom>
          <a:solidFill>
            <a:srgbClr val="B34356"/>
          </a:solid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kern="0" dirty="0">
                <a:solidFill>
                  <a:prstClr val="white"/>
                </a:solidFill>
                <a:latin typeface="Calibri" panose="020F0502020204030204"/>
              </a:rPr>
              <a:t>LO HACEMOS MEDIANTE 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2AB956D-27B4-44BE-AC35-F8CC74DA6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361034"/>
              </p:ext>
            </p:extLst>
          </p:nvPr>
        </p:nvGraphicFramePr>
        <p:xfrm>
          <a:off x="714103" y="2638697"/>
          <a:ext cx="10944497" cy="222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1">
            <a:extLst>
              <a:ext uri="{FF2B5EF4-FFF2-40B4-BE49-F238E27FC236}">
                <a16:creationId xmlns:a16="http://schemas.microsoft.com/office/drawing/2014/main" id="{C3F944EB-AE99-41F5-B855-E31A4C61C2BA}"/>
              </a:ext>
            </a:extLst>
          </p:cNvPr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4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3A34C6-857A-407C-8C74-87BF4DD3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09835"/>
            <a:ext cx="4095462" cy="91456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A0192FB-64C6-47E8-A742-87C1892E3612}"/>
              </a:ext>
            </a:extLst>
          </p:cNvPr>
          <p:cNvSpPr/>
          <p:nvPr/>
        </p:nvSpPr>
        <p:spPr>
          <a:xfrm>
            <a:off x="2856411" y="1384663"/>
            <a:ext cx="5939246" cy="47461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n w="0"/>
                <a:solidFill>
                  <a:srgbClr val="B343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SENSIBILIZACION</a:t>
            </a:r>
          </a:p>
          <a:p>
            <a:pPr algn="ctr"/>
            <a:endParaRPr lang="es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inicia la acción con actividades de sensibilización donde se da a conocer en que consiste la participación  y cómo se puede ejercer este derecho recogido en la Convención de Derechos del Niños</a:t>
            </a:r>
          </a:p>
          <a:p>
            <a:pPr algn="ctr"/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2021: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7.108 de NNA, lo que supone un 2% de la población menor de edad de la ciudad de Madrid </a:t>
            </a: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C8192121-06C0-48CE-8F5B-17EF1A7D8BA4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04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319C21-EA37-4AF8-9254-AC966F09D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"/>
            <a:ext cx="4257675" cy="9507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D55B353-AC17-4395-AEEF-2014474A9C6B}"/>
              </a:ext>
            </a:extLst>
          </p:cNvPr>
          <p:cNvSpPr txBox="1"/>
          <p:nvPr/>
        </p:nvSpPr>
        <p:spPr>
          <a:xfrm>
            <a:off x="8506437" y="3227251"/>
            <a:ext cx="32849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000" b="1" dirty="0">
              <a:solidFill>
                <a:schemeClr val="accent1"/>
              </a:solidFill>
            </a:endParaRPr>
          </a:p>
          <a:p>
            <a:endParaRPr lang="es-ES" sz="2000" b="1" dirty="0">
              <a:solidFill>
                <a:schemeClr val="accent1"/>
              </a:solidFill>
            </a:endParaRPr>
          </a:p>
          <a:p>
            <a:endParaRPr lang="es-ES" sz="2000" b="1" dirty="0">
              <a:solidFill>
                <a:schemeClr val="accent1"/>
              </a:solidFill>
            </a:endParaRPr>
          </a:p>
          <a:p>
            <a:endParaRPr lang="es-ES" sz="2000" b="1" dirty="0">
              <a:solidFill>
                <a:schemeClr val="accent1"/>
              </a:solidFill>
            </a:endParaRPr>
          </a:p>
          <a:p>
            <a:endParaRPr lang="es-ES" sz="2000" b="1" dirty="0">
              <a:solidFill>
                <a:schemeClr val="accent1"/>
              </a:solidFill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028D6CB5-D350-438D-BAC8-976F1EA42D1B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" y="0"/>
            <a:ext cx="2990850" cy="6300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59F528ED-427F-4649-B759-57996B25B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089281"/>
              </p:ext>
            </p:extLst>
          </p:nvPr>
        </p:nvGraphicFramePr>
        <p:xfrm>
          <a:off x="715617" y="1500809"/>
          <a:ext cx="11075789" cy="413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ítulo 17">
            <a:extLst>
              <a:ext uri="{FF2B5EF4-FFF2-40B4-BE49-F238E27FC236}">
                <a16:creationId xmlns:a16="http://schemas.microsoft.com/office/drawing/2014/main" id="{E5D412B5-2863-44BF-9D21-1CBB551B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defTabSz="457200"/>
            <a:r>
              <a:rPr lang="es-ES" sz="2800" b="1" dirty="0">
                <a:solidFill>
                  <a:srgbClr val="B34356"/>
                </a:solidFill>
                <a:latin typeface="+mn-lt"/>
                <a:ea typeface="+mn-ea"/>
                <a:cs typeface="+mn-cs"/>
              </a:rPr>
              <a:t>PUNTOS DE PARTICIPACIÓN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B01B528-4001-4031-99ED-59AD1286A817}"/>
              </a:ext>
            </a:extLst>
          </p:cNvPr>
          <p:cNvSpPr txBox="1"/>
          <p:nvPr/>
        </p:nvSpPr>
        <p:spPr>
          <a:xfrm>
            <a:off x="1311965" y="6000839"/>
            <a:ext cx="982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B34356"/>
                </a:solidFill>
              </a:rPr>
              <a:t>EN 2021  CONTAMOS CON 232 PUNTOS Y 2.988 PARTICIPANTES </a:t>
            </a:r>
          </a:p>
        </p:txBody>
      </p:sp>
    </p:spTree>
    <p:extLst>
      <p:ext uri="{BB962C8B-B14F-4D97-AF65-F5344CB8AC3E}">
        <p14:creationId xmlns:p14="http://schemas.microsoft.com/office/powerpoint/2010/main" val="10230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EB07AF-74A0-4DB3-9A1A-F00192035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0"/>
            <a:ext cx="4511040" cy="10073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AC3BE5-017E-4599-9C1C-C2725F4CF05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9099" b="4066"/>
          <a:stretch/>
        </p:blipFill>
        <p:spPr bwMode="auto">
          <a:xfrm>
            <a:off x="365760" y="1114698"/>
            <a:ext cx="8003177" cy="5286102"/>
          </a:xfrm>
          <a:prstGeom prst="rect">
            <a:avLst/>
          </a:prstGeom>
          <a:ln w="228600" cap="sq" cmpd="thickThin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F2388C-D53B-42C1-B0B2-AC7E758082D0}"/>
              </a:ext>
            </a:extLst>
          </p:cNvPr>
          <p:cNvSpPr txBox="1"/>
          <p:nvPr/>
        </p:nvSpPr>
        <p:spPr>
          <a:xfrm>
            <a:off x="8908868" y="2413338"/>
            <a:ext cx="30732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      </a:t>
            </a:r>
            <a:r>
              <a:rPr lang="en-US" sz="1100" dirty="0" err="1"/>
              <a:t>Asociaciones</a:t>
            </a:r>
            <a:r>
              <a:rPr lang="en-US" sz="1100" dirty="0"/>
              <a:t> y </a:t>
            </a:r>
            <a:r>
              <a:rPr lang="en-US" sz="1100" dirty="0" err="1"/>
              <a:t>entidades</a:t>
            </a:r>
            <a:r>
              <a:rPr lang="en-US" sz="1100" dirty="0"/>
              <a:t> </a:t>
            </a:r>
            <a:r>
              <a:rPr lang="en-US" sz="1100" dirty="0" err="1"/>
              <a:t>sociales</a:t>
            </a:r>
            <a:endParaRPr lang="en-US" sz="1100" dirty="0"/>
          </a:p>
          <a:p>
            <a:pPr algn="just"/>
            <a:r>
              <a:rPr lang="en-US" sz="1100" dirty="0"/>
              <a:t> </a:t>
            </a:r>
          </a:p>
          <a:p>
            <a:pPr algn="just"/>
            <a:r>
              <a:rPr lang="en-US" sz="1100" dirty="0"/>
              <a:t>          Centros </a:t>
            </a:r>
            <a:r>
              <a:rPr lang="en-US" sz="1100" dirty="0" err="1"/>
              <a:t>Educativos</a:t>
            </a:r>
            <a:r>
              <a:rPr lang="en-US" sz="1100" dirty="0"/>
              <a:t> </a:t>
            </a:r>
          </a:p>
          <a:p>
            <a:pPr algn="just"/>
            <a:endParaRPr lang="en-US" sz="1100" dirty="0"/>
          </a:p>
          <a:p>
            <a:pPr algn="just"/>
            <a:r>
              <a:rPr lang="en-US" sz="1100" dirty="0"/>
              <a:t>          </a:t>
            </a:r>
            <a:r>
              <a:rPr lang="en-US" sz="1100" dirty="0" err="1"/>
              <a:t>Recursos</a:t>
            </a:r>
            <a:r>
              <a:rPr lang="en-US" sz="1100" dirty="0"/>
              <a:t> </a:t>
            </a:r>
            <a:r>
              <a:rPr lang="en-US" sz="1100" dirty="0" err="1"/>
              <a:t>Municipales</a:t>
            </a:r>
            <a:endParaRPr lang="en-US" sz="1100" dirty="0"/>
          </a:p>
          <a:p>
            <a:pPr algn="just"/>
            <a:endParaRPr lang="en-US" sz="1100" dirty="0"/>
          </a:p>
          <a:p>
            <a:pPr algn="just"/>
            <a:r>
              <a:rPr lang="en-US" sz="1100" dirty="0"/>
              <a:t>          </a:t>
            </a:r>
            <a:r>
              <a:rPr lang="en-US" sz="1100" dirty="0" err="1"/>
              <a:t>Otros</a:t>
            </a:r>
            <a:r>
              <a:rPr lang="en-US" sz="1100" dirty="0"/>
              <a:t> puntos</a:t>
            </a:r>
            <a:endParaRPr lang="es-ES" sz="11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09CF45-7BAA-41B3-A790-2174EBCDA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908868" y="2560319"/>
            <a:ext cx="237765" cy="1915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9292FE-3B7D-4E28-B7DF-4B574BD06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150" y="2929036"/>
            <a:ext cx="243861" cy="176799"/>
          </a:xfrm>
          <a:prstGeom prst="rect">
            <a:avLst/>
          </a:prstGeom>
        </p:spPr>
      </p:pic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0B74F080-02EC-4120-8498-1E05E804C5AA}"/>
              </a:ext>
            </a:extLst>
          </p:cNvPr>
          <p:cNvSpPr/>
          <p:nvPr/>
        </p:nvSpPr>
        <p:spPr>
          <a:xfrm>
            <a:off x="8956133" y="3267605"/>
            <a:ext cx="190500" cy="142875"/>
          </a:xfrm>
          <a:prstGeom prst="star5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3A4A5723-810D-4585-BD7A-1259B05C3575}"/>
              </a:ext>
            </a:extLst>
          </p:cNvPr>
          <p:cNvSpPr/>
          <p:nvPr/>
        </p:nvSpPr>
        <p:spPr>
          <a:xfrm>
            <a:off x="8970511" y="3609291"/>
            <a:ext cx="190500" cy="142875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0CCF0447-0640-4A3A-B38C-B7B1EB1381E7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7713"/>
            <a:ext cx="2990850" cy="63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8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BEB84E7-9C16-4E1A-8E76-B5FC050B8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242794"/>
              </p:ext>
            </p:extLst>
          </p:nvPr>
        </p:nvGraphicFramePr>
        <p:xfrm>
          <a:off x="944216" y="2372499"/>
          <a:ext cx="9982889" cy="309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3268CC42-A845-405A-9382-6D224CB8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7" y="1232612"/>
            <a:ext cx="9876376" cy="6401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5B77E4-B8CD-4593-9BEF-164BE8E41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2" y="5625388"/>
            <a:ext cx="12192000" cy="472035"/>
          </a:xfrm>
          <a:prstGeom prst="rect">
            <a:avLst/>
          </a:prstGeom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id="{F4EB750D-8971-4A24-8C0A-D8228E39ACDF}"/>
              </a:ext>
            </a:extLst>
          </p:cNvPr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" y="102849"/>
            <a:ext cx="2990850" cy="63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64526F5-2C7C-48AC-BE21-87E1F76E7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341"/>
            <a:ext cx="3733800" cy="8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321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Diseño personalizado</vt:lpstr>
      <vt:lpstr>1_Diseño personalizado</vt:lpstr>
      <vt:lpstr> La Participación de la Infancia  y la Adolescencia en el Ayuntamiento de Madrid </vt:lpstr>
      <vt:lpstr>Presentación de PowerPoint</vt:lpstr>
      <vt:lpstr>Presentación de PowerPoint</vt:lpstr>
      <vt:lpstr>¿QUE HACEMOS?</vt:lpstr>
      <vt:lpstr>Presentación de PowerPoint</vt:lpstr>
      <vt:lpstr>Presentación de PowerPoint</vt:lpstr>
      <vt:lpstr>PUNTOS DE PARTICIPACIÓN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participación infantil en las políticas municipales</dc:title>
  <dc:creator>Ibañez De La Cruz, Gabriela</dc:creator>
  <cp:lastModifiedBy>Ibañez De La Cruz, Gabriela</cp:lastModifiedBy>
  <cp:revision>62</cp:revision>
  <dcterms:created xsi:type="dcterms:W3CDTF">2022-05-24T08:18:03Z</dcterms:created>
  <dcterms:modified xsi:type="dcterms:W3CDTF">2022-06-23T07:17:23Z</dcterms:modified>
</cp:coreProperties>
</file>