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2" r:id="rId2"/>
    <p:sldId id="258" r:id="rId3"/>
    <p:sldId id="273" r:id="rId4"/>
    <p:sldId id="374" r:id="rId5"/>
    <p:sldId id="375" r:id="rId6"/>
    <p:sldId id="378" r:id="rId7"/>
    <p:sldId id="359" r:id="rId8"/>
    <p:sldId id="379" r:id="rId9"/>
    <p:sldId id="377" r:id="rId10"/>
    <p:sldId id="381" r:id="rId11"/>
    <p:sldId id="376" r:id="rId12"/>
    <p:sldId id="380" r:id="rId13"/>
    <p:sldId id="382" r:id="rId14"/>
    <p:sldId id="383" r:id="rId15"/>
    <p:sldId id="372" r:id="rId16"/>
    <p:sldId id="384" r:id="rId17"/>
    <p:sldId id="385" r:id="rId18"/>
    <p:sldId id="387" r:id="rId19"/>
    <p:sldId id="388" r:id="rId20"/>
    <p:sldId id="398" r:id="rId21"/>
    <p:sldId id="400" r:id="rId22"/>
    <p:sldId id="406" r:id="rId23"/>
    <p:sldId id="407" r:id="rId24"/>
    <p:sldId id="402" r:id="rId25"/>
    <p:sldId id="403" r:id="rId26"/>
    <p:sldId id="404" r:id="rId27"/>
    <p:sldId id="386" r:id="rId28"/>
    <p:sldId id="408" r:id="rId29"/>
    <p:sldId id="409" r:id="rId30"/>
    <p:sldId id="410" r:id="rId31"/>
    <p:sldId id="411" r:id="rId32"/>
    <p:sldId id="413" r:id="rId33"/>
    <p:sldId id="412" r:id="rId34"/>
    <p:sldId id="281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189D"/>
    <a:srgbClr val="FFCCFF"/>
    <a:srgbClr val="0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3B83C5-E5E2-4098-B941-A6C08D8BC7AC}" v="342" dt="2022-06-15T10:18:39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ª Carmen Murillo" userId="7d59375e-28d1-485a-8481-13047822fb04" providerId="ADAL" clId="{B33B83C5-E5E2-4098-B941-A6C08D8BC7AC}"/>
    <pc:docChg chg="undo redo custSel addSld delSld modSld sldOrd">
      <pc:chgData name="Mª Carmen Murillo" userId="7d59375e-28d1-485a-8481-13047822fb04" providerId="ADAL" clId="{B33B83C5-E5E2-4098-B941-A6C08D8BC7AC}" dt="2022-06-15T16:21:01.958" v="5809" actId="20577"/>
      <pc:docMkLst>
        <pc:docMk/>
      </pc:docMkLst>
      <pc:sldChg chg="addSp delSp modSp mod modAnim">
        <pc:chgData name="Mª Carmen Murillo" userId="7d59375e-28d1-485a-8481-13047822fb04" providerId="ADAL" clId="{B33B83C5-E5E2-4098-B941-A6C08D8BC7AC}" dt="2022-06-15T07:16:17.925" v="5304"/>
        <pc:sldMkLst>
          <pc:docMk/>
          <pc:sldMk cId="2671790513" sldId="258"/>
        </pc:sldMkLst>
        <pc:spChg chg="add mod">
          <ac:chgData name="Mª Carmen Murillo" userId="7d59375e-28d1-485a-8481-13047822fb04" providerId="ADAL" clId="{B33B83C5-E5E2-4098-B941-A6C08D8BC7AC}" dt="2022-06-13T11:53:27.858" v="587" actId="20577"/>
          <ac:spMkLst>
            <pc:docMk/>
            <pc:sldMk cId="2671790513" sldId="258"/>
            <ac:spMk id="12" creationId="{C4E0D4AE-305D-AF99-3F02-0FB03B058AFD}"/>
          </ac:spMkLst>
        </pc:spChg>
        <pc:spChg chg="mod">
          <ac:chgData name="Mª Carmen Murillo" userId="7d59375e-28d1-485a-8481-13047822fb04" providerId="ADAL" clId="{B33B83C5-E5E2-4098-B941-A6C08D8BC7AC}" dt="2022-06-14T06:09:24.912" v="946" actId="1076"/>
          <ac:spMkLst>
            <pc:docMk/>
            <pc:sldMk cId="2671790513" sldId="258"/>
            <ac:spMk id="15" creationId="{3560E334-15A4-430D-AC95-600BAA28E32E}"/>
          </ac:spMkLst>
        </pc:spChg>
        <pc:spChg chg="add mod">
          <ac:chgData name="Mª Carmen Murillo" userId="7d59375e-28d1-485a-8481-13047822fb04" providerId="ADAL" clId="{B33B83C5-E5E2-4098-B941-A6C08D8BC7AC}" dt="2022-06-13T12:40:11.201" v="591"/>
          <ac:spMkLst>
            <pc:docMk/>
            <pc:sldMk cId="2671790513" sldId="258"/>
            <ac:spMk id="17" creationId="{D82D8E48-FF8C-FCA3-4496-B051B7EDB1BC}"/>
          </ac:spMkLst>
        </pc:spChg>
        <pc:spChg chg="add mod ord">
          <ac:chgData name="Mª Carmen Murillo" userId="7d59375e-28d1-485a-8481-13047822fb04" providerId="ADAL" clId="{B33B83C5-E5E2-4098-B941-A6C08D8BC7AC}" dt="2022-06-13T12:51:25.597" v="738" actId="167"/>
          <ac:spMkLst>
            <pc:docMk/>
            <pc:sldMk cId="2671790513" sldId="258"/>
            <ac:spMk id="18" creationId="{58F2184E-F93D-3C86-90BA-B26DDA532051}"/>
          </ac:spMkLst>
        </pc:spChg>
        <pc:spChg chg="add del mod">
          <ac:chgData name="Mª Carmen Murillo" userId="7d59375e-28d1-485a-8481-13047822fb04" providerId="ADAL" clId="{B33B83C5-E5E2-4098-B941-A6C08D8BC7AC}" dt="2022-06-13T12:50:53.723" v="734" actId="478"/>
          <ac:spMkLst>
            <pc:docMk/>
            <pc:sldMk cId="2671790513" sldId="258"/>
            <ac:spMk id="19" creationId="{9E242122-1511-59BA-CF3C-2DDB340F98C2}"/>
          </ac:spMkLst>
        </pc:spChg>
        <pc:picChg chg="del">
          <ac:chgData name="Mª Carmen Murillo" userId="7d59375e-28d1-485a-8481-13047822fb04" providerId="ADAL" clId="{B33B83C5-E5E2-4098-B941-A6C08D8BC7AC}" dt="2022-06-13T11:15:26.991" v="132" actId="478"/>
          <ac:picMkLst>
            <pc:docMk/>
            <pc:sldMk cId="2671790513" sldId="258"/>
            <ac:picMk id="10" creationId="{ACDB182A-32B8-7174-2DB6-421A21552134}"/>
          </ac:picMkLst>
        </pc:picChg>
        <pc:picChg chg="del">
          <ac:chgData name="Mª Carmen Murillo" userId="7d59375e-28d1-485a-8481-13047822fb04" providerId="ADAL" clId="{B33B83C5-E5E2-4098-B941-A6C08D8BC7AC}" dt="2022-06-13T11:15:28.842" v="134" actId="478"/>
          <ac:picMkLst>
            <pc:docMk/>
            <pc:sldMk cId="2671790513" sldId="258"/>
            <ac:picMk id="11" creationId="{DC52F807-8F0E-43F7-C72A-79CEF255783D}"/>
          </ac:picMkLst>
        </pc:picChg>
        <pc:picChg chg="add del mod">
          <ac:chgData name="Mª Carmen Murillo" userId="7d59375e-28d1-485a-8481-13047822fb04" providerId="ADAL" clId="{B33B83C5-E5E2-4098-B941-A6C08D8BC7AC}" dt="2022-06-13T11:47:07.728" v="437" actId="478"/>
          <ac:picMkLst>
            <pc:docMk/>
            <pc:sldMk cId="2671790513" sldId="258"/>
            <ac:picMk id="13" creationId="{31632AEE-6A35-F3F2-4CD6-C045495AA57C}"/>
          </ac:picMkLst>
        </pc:picChg>
        <pc:picChg chg="del">
          <ac:chgData name="Mª Carmen Murillo" userId="7d59375e-28d1-485a-8481-13047822fb04" providerId="ADAL" clId="{B33B83C5-E5E2-4098-B941-A6C08D8BC7AC}" dt="2022-06-13T11:15:25.958" v="131" actId="478"/>
          <ac:picMkLst>
            <pc:docMk/>
            <pc:sldMk cId="2671790513" sldId="258"/>
            <ac:picMk id="14" creationId="{8797228C-FFAD-D380-FA74-2094CFA1241B}"/>
          </ac:picMkLst>
        </pc:picChg>
        <pc:picChg chg="add mod">
          <ac:chgData name="Mª Carmen Murillo" userId="7d59375e-28d1-485a-8481-13047822fb04" providerId="ADAL" clId="{B33B83C5-E5E2-4098-B941-A6C08D8BC7AC}" dt="2022-06-13T12:40:15.564" v="593" actId="1076"/>
          <ac:picMkLst>
            <pc:docMk/>
            <pc:sldMk cId="2671790513" sldId="258"/>
            <ac:picMk id="16" creationId="{C9C2DFE4-283E-C058-A482-F54E7181DE4F}"/>
          </ac:picMkLst>
        </pc:picChg>
        <pc:picChg chg="del">
          <ac:chgData name="Mª Carmen Murillo" userId="7d59375e-28d1-485a-8481-13047822fb04" providerId="ADAL" clId="{B33B83C5-E5E2-4098-B941-A6C08D8BC7AC}" dt="2022-06-13T11:15:27.946" v="133" actId="478"/>
          <ac:picMkLst>
            <pc:docMk/>
            <pc:sldMk cId="2671790513" sldId="258"/>
            <ac:picMk id="3074" creationId="{7764BCEF-D96C-409C-9634-1AD8F0D6D52A}"/>
          </ac:picMkLst>
        </pc:picChg>
      </pc:sldChg>
      <pc:sldChg chg="addSp modSp mod">
        <pc:chgData name="Mª Carmen Murillo" userId="7d59375e-28d1-485a-8481-13047822fb04" providerId="ADAL" clId="{B33B83C5-E5E2-4098-B941-A6C08D8BC7AC}" dt="2022-06-13T11:16:07.842" v="141" actId="403"/>
        <pc:sldMkLst>
          <pc:docMk/>
          <pc:sldMk cId="1731345647" sldId="272"/>
        </pc:sldMkLst>
        <pc:spChg chg="add mod">
          <ac:chgData name="Mª Carmen Murillo" userId="7d59375e-28d1-485a-8481-13047822fb04" providerId="ADAL" clId="{B33B83C5-E5E2-4098-B941-A6C08D8BC7AC}" dt="2022-06-13T11:16:07.842" v="141" actId="403"/>
          <ac:spMkLst>
            <pc:docMk/>
            <pc:sldMk cId="1731345647" sldId="272"/>
            <ac:spMk id="9" creationId="{E2CE016F-3CCA-05A3-E673-3B90AA3BB9EE}"/>
          </ac:spMkLst>
        </pc:spChg>
        <pc:spChg chg="mod">
          <ac:chgData name="Mª Carmen Murillo" userId="7d59375e-28d1-485a-8481-13047822fb04" providerId="ADAL" clId="{B33B83C5-E5E2-4098-B941-A6C08D8BC7AC}" dt="2022-06-13T11:15:15.526" v="130" actId="20577"/>
          <ac:spMkLst>
            <pc:docMk/>
            <pc:sldMk cId="1731345647" sldId="272"/>
            <ac:spMk id="23" creationId="{D9CC4D67-F44E-4D54-BFDB-5DBE6E435132}"/>
          </ac:spMkLst>
        </pc:spChg>
      </pc:sldChg>
      <pc:sldChg chg="addSp delSp modSp mod modAnim">
        <pc:chgData name="Mª Carmen Murillo" userId="7d59375e-28d1-485a-8481-13047822fb04" providerId="ADAL" clId="{B33B83C5-E5E2-4098-B941-A6C08D8BC7AC}" dt="2022-06-13T13:01:37.816" v="915" actId="167"/>
        <pc:sldMkLst>
          <pc:docMk/>
          <pc:sldMk cId="38583408" sldId="273"/>
        </pc:sldMkLst>
        <pc:spChg chg="add del mod">
          <ac:chgData name="Mª Carmen Murillo" userId="7d59375e-28d1-485a-8481-13047822fb04" providerId="ADAL" clId="{B33B83C5-E5E2-4098-B941-A6C08D8BC7AC}" dt="2022-06-13T12:40:01.712" v="589" actId="478"/>
          <ac:spMkLst>
            <pc:docMk/>
            <pc:sldMk cId="38583408" sldId="273"/>
            <ac:spMk id="3" creationId="{BA4F3FC5-B8C5-4DBB-EFDD-7ADD69741F38}"/>
          </ac:spMkLst>
        </pc:spChg>
        <pc:spChg chg="add del mod">
          <ac:chgData name="Mª Carmen Murillo" userId="7d59375e-28d1-485a-8481-13047822fb04" providerId="ADAL" clId="{B33B83C5-E5E2-4098-B941-A6C08D8BC7AC}" dt="2022-06-13T12:39:59.195" v="588" actId="478"/>
          <ac:spMkLst>
            <pc:docMk/>
            <pc:sldMk cId="38583408" sldId="273"/>
            <ac:spMk id="14" creationId="{55B83B3D-4055-C79D-8F40-E53ECB32DF1C}"/>
          </ac:spMkLst>
        </pc:spChg>
        <pc:spChg chg="add del mod">
          <ac:chgData name="Mª Carmen Murillo" userId="7d59375e-28d1-485a-8481-13047822fb04" providerId="ADAL" clId="{B33B83C5-E5E2-4098-B941-A6C08D8BC7AC}" dt="2022-06-13T12:40:26.614" v="594" actId="478"/>
          <ac:spMkLst>
            <pc:docMk/>
            <pc:sldMk cId="38583408" sldId="273"/>
            <ac:spMk id="16" creationId="{07922A96-9A10-ABA9-D517-2B34114CC5E2}"/>
          </ac:spMkLst>
        </pc:spChg>
        <pc:spChg chg="add mod">
          <ac:chgData name="Mª Carmen Murillo" userId="7d59375e-28d1-485a-8481-13047822fb04" providerId="ADAL" clId="{B33B83C5-E5E2-4098-B941-A6C08D8BC7AC}" dt="2022-06-13T12:43:55.763" v="612" actId="14100"/>
          <ac:spMkLst>
            <pc:docMk/>
            <pc:sldMk cId="38583408" sldId="273"/>
            <ac:spMk id="20" creationId="{6D98A13C-0A8C-4F66-F183-52D5742BC975}"/>
          </ac:spMkLst>
        </pc:spChg>
        <pc:spChg chg="del">
          <ac:chgData name="Mª Carmen Murillo" userId="7d59375e-28d1-485a-8481-13047822fb04" providerId="ADAL" clId="{B33B83C5-E5E2-4098-B941-A6C08D8BC7AC}" dt="2022-06-13T11:27:18.026" v="236" actId="478"/>
          <ac:spMkLst>
            <pc:docMk/>
            <pc:sldMk cId="38583408" sldId="273"/>
            <ac:spMk id="21" creationId="{E927B8EF-9FC1-44E1-A0CC-373E49487BDD}"/>
          </ac:spMkLst>
        </pc:spChg>
        <pc:spChg chg="add del mod">
          <ac:chgData name="Mª Carmen Murillo" userId="7d59375e-28d1-485a-8481-13047822fb04" providerId="ADAL" clId="{B33B83C5-E5E2-4098-B941-A6C08D8BC7AC}" dt="2022-06-13T13:00:38.737" v="904" actId="478"/>
          <ac:spMkLst>
            <pc:docMk/>
            <pc:sldMk cId="38583408" sldId="273"/>
            <ac:spMk id="22" creationId="{396B458A-BB21-1863-D391-32B1DACF1D3D}"/>
          </ac:spMkLst>
        </pc:spChg>
        <pc:spChg chg="add mod">
          <ac:chgData name="Mª Carmen Murillo" userId="7d59375e-28d1-485a-8481-13047822fb04" providerId="ADAL" clId="{B33B83C5-E5E2-4098-B941-A6C08D8BC7AC}" dt="2022-06-13T13:01:27.330" v="914" actId="1076"/>
          <ac:spMkLst>
            <pc:docMk/>
            <pc:sldMk cId="38583408" sldId="273"/>
            <ac:spMk id="23" creationId="{5F6A1BBD-B7AC-52AF-2C1B-9C202BF99671}"/>
          </ac:spMkLst>
        </pc:spChg>
        <pc:spChg chg="add del mod">
          <ac:chgData name="Mª Carmen Murillo" userId="7d59375e-28d1-485a-8481-13047822fb04" providerId="ADAL" clId="{B33B83C5-E5E2-4098-B941-A6C08D8BC7AC}" dt="2022-06-13T12:53:10.362" v="825"/>
          <ac:spMkLst>
            <pc:docMk/>
            <pc:sldMk cId="38583408" sldId="273"/>
            <ac:spMk id="24" creationId="{E6BE17E1-E667-E11D-F026-C1F0F825F853}"/>
          </ac:spMkLst>
        </pc:spChg>
        <pc:spChg chg="add del mod">
          <ac:chgData name="Mª Carmen Murillo" userId="7d59375e-28d1-485a-8481-13047822fb04" providerId="ADAL" clId="{B33B83C5-E5E2-4098-B941-A6C08D8BC7AC}" dt="2022-06-13T12:53:10.362" v="825"/>
          <ac:spMkLst>
            <pc:docMk/>
            <pc:sldMk cId="38583408" sldId="273"/>
            <ac:spMk id="25" creationId="{851799DA-9B62-CFD7-D065-90FB3D1B4AF4}"/>
          </ac:spMkLst>
        </pc:spChg>
        <pc:spChg chg="add mod ord">
          <ac:chgData name="Mª Carmen Murillo" userId="7d59375e-28d1-485a-8481-13047822fb04" providerId="ADAL" clId="{B33B83C5-E5E2-4098-B941-A6C08D8BC7AC}" dt="2022-06-13T13:01:17.896" v="913" actId="167"/>
          <ac:spMkLst>
            <pc:docMk/>
            <pc:sldMk cId="38583408" sldId="273"/>
            <ac:spMk id="29" creationId="{64E62E34-EF41-A821-4E03-F01B3F096C33}"/>
          </ac:spMkLst>
        </pc:spChg>
        <pc:picChg chg="add del mod">
          <ac:chgData name="Mª Carmen Murillo" userId="7d59375e-28d1-485a-8481-13047822fb04" providerId="ADAL" clId="{B33B83C5-E5E2-4098-B941-A6C08D8BC7AC}" dt="2022-06-13T11:27:49.435" v="238"/>
          <ac:picMkLst>
            <pc:docMk/>
            <pc:sldMk cId="38583408" sldId="273"/>
            <ac:picMk id="4" creationId="{61D4F010-7C1B-57AF-A961-E33B4BE53D36}"/>
          </ac:picMkLst>
        </pc:picChg>
        <pc:picChg chg="add del mod">
          <ac:chgData name="Mª Carmen Murillo" userId="7d59375e-28d1-485a-8481-13047822fb04" providerId="ADAL" clId="{B33B83C5-E5E2-4098-B941-A6C08D8BC7AC}" dt="2022-06-13T11:27:49.435" v="238"/>
          <ac:picMkLst>
            <pc:docMk/>
            <pc:sldMk cId="38583408" sldId="273"/>
            <ac:picMk id="5" creationId="{AD495CF2-B4CC-2BE9-96B2-93DA87222C69}"/>
          </ac:picMkLst>
        </pc:picChg>
        <pc:picChg chg="add del mod">
          <ac:chgData name="Mª Carmen Murillo" userId="7d59375e-28d1-485a-8481-13047822fb04" providerId="ADAL" clId="{B33B83C5-E5E2-4098-B941-A6C08D8BC7AC}" dt="2022-06-13T11:27:49.435" v="238"/>
          <ac:picMkLst>
            <pc:docMk/>
            <pc:sldMk cId="38583408" sldId="273"/>
            <ac:picMk id="6" creationId="{785F5F16-20EA-2AEC-FBB4-BBDF1674FD32}"/>
          </ac:picMkLst>
        </pc:picChg>
        <pc:picChg chg="add del mod">
          <ac:chgData name="Mª Carmen Murillo" userId="7d59375e-28d1-485a-8481-13047822fb04" providerId="ADAL" clId="{B33B83C5-E5E2-4098-B941-A6C08D8BC7AC}" dt="2022-06-13T11:27:49.435" v="238"/>
          <ac:picMkLst>
            <pc:docMk/>
            <pc:sldMk cId="38583408" sldId="273"/>
            <ac:picMk id="7" creationId="{C9935FDE-8370-DC36-09E8-1DD7C40BD8E3}"/>
          </ac:picMkLst>
        </pc:picChg>
        <pc:picChg chg="add del mod">
          <ac:chgData name="Mª Carmen Murillo" userId="7d59375e-28d1-485a-8481-13047822fb04" providerId="ADAL" clId="{B33B83C5-E5E2-4098-B941-A6C08D8BC7AC}" dt="2022-06-13T11:27:53.525" v="240"/>
          <ac:picMkLst>
            <pc:docMk/>
            <pc:sldMk cId="38583408" sldId="273"/>
            <ac:picMk id="8" creationId="{A9B1C06A-8F4F-D789-72DC-1BC5EB12D4C0}"/>
          </ac:picMkLst>
        </pc:picChg>
        <pc:picChg chg="add del mod">
          <ac:chgData name="Mª Carmen Murillo" userId="7d59375e-28d1-485a-8481-13047822fb04" providerId="ADAL" clId="{B33B83C5-E5E2-4098-B941-A6C08D8BC7AC}" dt="2022-06-13T11:27:53.525" v="240"/>
          <ac:picMkLst>
            <pc:docMk/>
            <pc:sldMk cId="38583408" sldId="273"/>
            <ac:picMk id="9" creationId="{9319CE77-A208-DC36-9033-BDDD4214FBB9}"/>
          </ac:picMkLst>
        </pc:picChg>
        <pc:picChg chg="add del mod">
          <ac:chgData name="Mª Carmen Murillo" userId="7d59375e-28d1-485a-8481-13047822fb04" providerId="ADAL" clId="{B33B83C5-E5E2-4098-B941-A6C08D8BC7AC}" dt="2022-06-13T11:27:53.525" v="240"/>
          <ac:picMkLst>
            <pc:docMk/>
            <pc:sldMk cId="38583408" sldId="273"/>
            <ac:picMk id="10" creationId="{D88E9C02-64A6-0EC6-41E2-9C0B66F6CCE0}"/>
          </ac:picMkLst>
        </pc:picChg>
        <pc:picChg chg="add del mod">
          <ac:chgData name="Mª Carmen Murillo" userId="7d59375e-28d1-485a-8481-13047822fb04" providerId="ADAL" clId="{B33B83C5-E5E2-4098-B941-A6C08D8BC7AC}" dt="2022-06-13T11:27:53.525" v="240"/>
          <ac:picMkLst>
            <pc:docMk/>
            <pc:sldMk cId="38583408" sldId="273"/>
            <ac:picMk id="11" creationId="{7EAA5C8A-9760-D217-878E-70EDFE3FAE0C}"/>
          </ac:picMkLst>
        </pc:picChg>
        <pc:picChg chg="add del mod">
          <ac:chgData name="Mª Carmen Murillo" userId="7d59375e-28d1-485a-8481-13047822fb04" providerId="ADAL" clId="{B33B83C5-E5E2-4098-B941-A6C08D8BC7AC}" dt="2022-06-13T11:27:53.525" v="240"/>
          <ac:picMkLst>
            <pc:docMk/>
            <pc:sldMk cId="38583408" sldId="273"/>
            <ac:picMk id="12" creationId="{E01C6F44-08D9-22F7-13BD-ABE3C6C11AC9}"/>
          </ac:picMkLst>
        </pc:picChg>
        <pc:picChg chg="add del mod">
          <ac:chgData name="Mª Carmen Murillo" userId="7d59375e-28d1-485a-8481-13047822fb04" providerId="ADAL" clId="{B33B83C5-E5E2-4098-B941-A6C08D8BC7AC}" dt="2022-06-13T11:27:53.525" v="240"/>
          <ac:picMkLst>
            <pc:docMk/>
            <pc:sldMk cId="38583408" sldId="273"/>
            <ac:picMk id="13" creationId="{FE11A32B-42EB-0172-1F47-F2B521344154}"/>
          </ac:picMkLst>
        </pc:picChg>
        <pc:picChg chg="add del mod">
          <ac:chgData name="Mª Carmen Murillo" userId="7d59375e-28d1-485a-8481-13047822fb04" providerId="ADAL" clId="{B33B83C5-E5E2-4098-B941-A6C08D8BC7AC}" dt="2022-06-13T12:40:03.184" v="590" actId="478"/>
          <ac:picMkLst>
            <pc:docMk/>
            <pc:sldMk cId="38583408" sldId="273"/>
            <ac:picMk id="15" creationId="{AF68E42B-044B-A292-8FAD-FA50AA27796B}"/>
          </ac:picMkLst>
        </pc:picChg>
        <pc:picChg chg="add mod ord">
          <ac:chgData name="Mª Carmen Murillo" userId="7d59375e-28d1-485a-8481-13047822fb04" providerId="ADAL" clId="{B33B83C5-E5E2-4098-B941-A6C08D8BC7AC}" dt="2022-06-13T13:01:37.816" v="915" actId="167"/>
          <ac:picMkLst>
            <pc:docMk/>
            <pc:sldMk cId="38583408" sldId="273"/>
            <ac:picMk id="19" creationId="{7612B7EE-D688-890B-95BA-A33C214D1116}"/>
          </ac:picMkLst>
        </pc:picChg>
        <pc:picChg chg="add mod">
          <ac:chgData name="Mª Carmen Murillo" userId="7d59375e-28d1-485a-8481-13047822fb04" providerId="ADAL" clId="{B33B83C5-E5E2-4098-B941-A6C08D8BC7AC}" dt="2022-06-13T12:53:19.940" v="826"/>
          <ac:picMkLst>
            <pc:docMk/>
            <pc:sldMk cId="38583408" sldId="273"/>
            <ac:picMk id="26" creationId="{C5E2F88C-A793-1427-8FBC-8F4BBF4A5552}"/>
          </ac:picMkLst>
        </pc:picChg>
        <pc:picChg chg="add mod">
          <ac:chgData name="Mª Carmen Murillo" userId="7d59375e-28d1-485a-8481-13047822fb04" providerId="ADAL" clId="{B33B83C5-E5E2-4098-B941-A6C08D8BC7AC}" dt="2022-06-13T12:53:19.940" v="826"/>
          <ac:picMkLst>
            <pc:docMk/>
            <pc:sldMk cId="38583408" sldId="273"/>
            <ac:picMk id="28" creationId="{5C50CDC2-E10B-D8D9-EB3A-1969FE61E1A4}"/>
          </ac:picMkLst>
        </pc:picChg>
      </pc:sldChg>
      <pc:sldChg chg="del">
        <pc:chgData name="Mª Carmen Murillo" userId="7d59375e-28d1-485a-8481-13047822fb04" providerId="ADAL" clId="{B33B83C5-E5E2-4098-B941-A6C08D8BC7AC}" dt="2022-06-14T12:40:21.728" v="4834" actId="47"/>
        <pc:sldMkLst>
          <pc:docMk/>
          <pc:sldMk cId="3286940149" sldId="275"/>
        </pc:sldMkLst>
      </pc:sldChg>
      <pc:sldChg chg="modSp del mod ord">
        <pc:chgData name="Mª Carmen Murillo" userId="7d59375e-28d1-485a-8481-13047822fb04" providerId="ADAL" clId="{B33B83C5-E5E2-4098-B941-A6C08D8BC7AC}" dt="2022-06-14T12:40:20.759" v="4833" actId="47"/>
        <pc:sldMkLst>
          <pc:docMk/>
          <pc:sldMk cId="2401268439" sldId="276"/>
        </pc:sldMkLst>
        <pc:spChg chg="mod">
          <ac:chgData name="Mª Carmen Murillo" userId="7d59375e-28d1-485a-8481-13047822fb04" providerId="ADAL" clId="{B33B83C5-E5E2-4098-B941-A6C08D8BC7AC}" dt="2022-06-14T09:48:58.492" v="2653" actId="1076"/>
          <ac:spMkLst>
            <pc:docMk/>
            <pc:sldMk cId="2401268439" sldId="276"/>
            <ac:spMk id="15" creationId="{026F0F33-D440-4AA0-B066-0DD7FA5D0755}"/>
          </ac:spMkLst>
        </pc:spChg>
      </pc:sldChg>
      <pc:sldChg chg="del">
        <pc:chgData name="Mª Carmen Murillo" userId="7d59375e-28d1-485a-8481-13047822fb04" providerId="ADAL" clId="{B33B83C5-E5E2-4098-B941-A6C08D8BC7AC}" dt="2022-06-14T12:41:02.943" v="4836" actId="47"/>
        <pc:sldMkLst>
          <pc:docMk/>
          <pc:sldMk cId="3914823417" sldId="278"/>
        </pc:sldMkLst>
      </pc:sldChg>
      <pc:sldChg chg="del">
        <pc:chgData name="Mª Carmen Murillo" userId="7d59375e-28d1-485a-8481-13047822fb04" providerId="ADAL" clId="{B33B83C5-E5E2-4098-B941-A6C08D8BC7AC}" dt="2022-06-14T12:41:04.261" v="4837" actId="47"/>
        <pc:sldMkLst>
          <pc:docMk/>
          <pc:sldMk cId="3754695888" sldId="279"/>
        </pc:sldMkLst>
      </pc:sldChg>
      <pc:sldChg chg="del">
        <pc:chgData name="Mª Carmen Murillo" userId="7d59375e-28d1-485a-8481-13047822fb04" providerId="ADAL" clId="{B33B83C5-E5E2-4098-B941-A6C08D8BC7AC}" dt="2022-06-14T12:51:50.738" v="5193" actId="47"/>
        <pc:sldMkLst>
          <pc:docMk/>
          <pc:sldMk cId="3988653793" sldId="280"/>
        </pc:sldMkLst>
      </pc:sldChg>
      <pc:sldChg chg="addSp delSp modSp mod">
        <pc:chgData name="Mª Carmen Murillo" userId="7d59375e-28d1-485a-8481-13047822fb04" providerId="ADAL" clId="{B33B83C5-E5E2-4098-B941-A6C08D8BC7AC}" dt="2022-06-14T06:51:14.676" v="1442" actId="1076"/>
        <pc:sldMkLst>
          <pc:docMk/>
          <pc:sldMk cId="1545605113" sldId="359"/>
        </pc:sldMkLst>
        <pc:spChg chg="del">
          <ac:chgData name="Mª Carmen Murillo" userId="7d59375e-28d1-485a-8481-13047822fb04" providerId="ADAL" clId="{B33B83C5-E5E2-4098-B941-A6C08D8BC7AC}" dt="2022-06-14T06:07:17.425" v="931" actId="478"/>
          <ac:spMkLst>
            <pc:docMk/>
            <pc:sldMk cId="1545605113" sldId="359"/>
            <ac:spMk id="2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46:29.921" v="1322" actId="478"/>
          <ac:spMkLst>
            <pc:docMk/>
            <pc:sldMk cId="1545605113" sldId="359"/>
            <ac:spMk id="3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5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6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7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8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10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11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12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13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14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15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16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17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18" creationId="{00000000-0000-0000-0000-000000000000}"/>
          </ac:spMkLst>
        </pc:spChg>
        <pc:spChg chg="add del mod">
          <ac:chgData name="Mª Carmen Murillo" userId="7d59375e-28d1-485a-8481-13047822fb04" providerId="ADAL" clId="{B33B83C5-E5E2-4098-B941-A6C08D8BC7AC}" dt="2022-06-14T06:08:19.237" v="944" actId="478"/>
          <ac:spMkLst>
            <pc:docMk/>
            <pc:sldMk cId="1545605113" sldId="359"/>
            <ac:spMk id="19" creationId="{0ABDB416-B457-DFD2-3F5A-235015CA1BDD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20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21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22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23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24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07:14.556" v="930" actId="478"/>
          <ac:spMkLst>
            <pc:docMk/>
            <pc:sldMk cId="1545605113" sldId="359"/>
            <ac:spMk id="28" creationId="{00000000-0000-0000-0000-000000000000}"/>
          </ac:spMkLst>
        </pc:spChg>
        <pc:spChg chg="add del">
          <ac:chgData name="Mª Carmen Murillo" userId="7d59375e-28d1-485a-8481-13047822fb04" providerId="ADAL" clId="{B33B83C5-E5E2-4098-B941-A6C08D8BC7AC}" dt="2022-06-14T06:07:11.498" v="929" actId="22"/>
          <ac:spMkLst>
            <pc:docMk/>
            <pc:sldMk cId="1545605113" sldId="359"/>
            <ac:spMk id="29" creationId="{3945455A-1930-24CC-91A7-581CBBA9FA0C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31" creationId="{00000000-0000-0000-0000-000000000000}"/>
          </ac:spMkLst>
        </pc:spChg>
        <pc:spChg chg="del mod">
          <ac:chgData name="Mª Carmen Murillo" userId="7d59375e-28d1-485a-8481-13047822fb04" providerId="ADAL" clId="{B33B83C5-E5E2-4098-B941-A6C08D8BC7AC}" dt="2022-06-14T06:46:24.348" v="1320" actId="478"/>
          <ac:spMkLst>
            <pc:docMk/>
            <pc:sldMk cId="1545605113" sldId="359"/>
            <ac:spMk id="32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46:26.437" v="1321" actId="478"/>
          <ac:spMkLst>
            <pc:docMk/>
            <pc:sldMk cId="1545605113" sldId="359"/>
            <ac:spMk id="33" creationId="{00000000-0000-0000-0000-000000000000}"/>
          </ac:spMkLst>
        </pc:spChg>
        <pc:spChg chg="add del mod ord">
          <ac:chgData name="Mª Carmen Murillo" userId="7d59375e-28d1-485a-8481-13047822fb04" providerId="ADAL" clId="{B33B83C5-E5E2-4098-B941-A6C08D8BC7AC}" dt="2022-06-14T06:08:16.886" v="943" actId="478"/>
          <ac:spMkLst>
            <pc:docMk/>
            <pc:sldMk cId="1545605113" sldId="359"/>
            <ac:spMk id="34" creationId="{1C0650BE-737A-9D8E-68EA-E1E6FAD5D170}"/>
          </ac:spMkLst>
        </pc:spChg>
        <pc:spChg chg="add del mod">
          <ac:chgData name="Mª Carmen Murillo" userId="7d59375e-28d1-485a-8481-13047822fb04" providerId="ADAL" clId="{B33B83C5-E5E2-4098-B941-A6C08D8BC7AC}" dt="2022-06-14T06:10:27.353" v="955"/>
          <ac:spMkLst>
            <pc:docMk/>
            <pc:sldMk cId="1545605113" sldId="359"/>
            <ac:spMk id="35" creationId="{83F65644-E0DF-7E90-A51E-9F5886CC925F}"/>
          </ac:spMkLst>
        </pc:spChg>
        <pc:spChg chg="add mod">
          <ac:chgData name="Mª Carmen Murillo" userId="7d59375e-28d1-485a-8481-13047822fb04" providerId="ADAL" clId="{B33B83C5-E5E2-4098-B941-A6C08D8BC7AC}" dt="2022-06-14T06:47:24.540" v="1387"/>
          <ac:spMkLst>
            <pc:docMk/>
            <pc:sldMk cId="1545605113" sldId="359"/>
            <ac:spMk id="36" creationId="{A9171329-B8F4-ABC9-542C-5EC9D24B047D}"/>
          </ac:spMkLst>
        </pc:spChg>
        <pc:spChg chg="add mod">
          <ac:chgData name="Mª Carmen Murillo" userId="7d59375e-28d1-485a-8481-13047822fb04" providerId="ADAL" clId="{B33B83C5-E5E2-4098-B941-A6C08D8BC7AC}" dt="2022-06-14T06:48:04.036" v="1396" actId="5793"/>
          <ac:spMkLst>
            <pc:docMk/>
            <pc:sldMk cId="1545605113" sldId="359"/>
            <ac:spMk id="39" creationId="{9B35A178-25EE-BCB7-A853-FE5E273B3C45}"/>
          </ac:spMkLst>
        </pc:spChg>
        <pc:spChg chg="add mod">
          <ac:chgData name="Mª Carmen Murillo" userId="7d59375e-28d1-485a-8481-13047822fb04" providerId="ADAL" clId="{B33B83C5-E5E2-4098-B941-A6C08D8BC7AC}" dt="2022-06-14T06:50:56.579" v="1439" actId="123"/>
          <ac:spMkLst>
            <pc:docMk/>
            <pc:sldMk cId="1545605113" sldId="359"/>
            <ac:spMk id="40" creationId="{196E3EAF-E9D9-E08F-6BBA-511D937DB96A}"/>
          </ac:spMkLst>
        </pc:spChg>
        <pc:picChg chg="add mod">
          <ac:chgData name="Mª Carmen Murillo" userId="7d59375e-28d1-485a-8481-13047822fb04" providerId="ADAL" clId="{B33B83C5-E5E2-4098-B941-A6C08D8BC7AC}" dt="2022-06-14T06:39:17.678" v="1284"/>
          <ac:picMkLst>
            <pc:docMk/>
            <pc:sldMk cId="1545605113" sldId="359"/>
            <ac:picMk id="37" creationId="{D0B35CEC-3010-AD16-B182-257788562B7E}"/>
          </ac:picMkLst>
        </pc:picChg>
        <pc:picChg chg="add mod">
          <ac:chgData name="Mª Carmen Murillo" userId="7d59375e-28d1-485a-8481-13047822fb04" providerId="ADAL" clId="{B33B83C5-E5E2-4098-B941-A6C08D8BC7AC}" dt="2022-06-14T06:39:17.678" v="1284"/>
          <ac:picMkLst>
            <pc:docMk/>
            <pc:sldMk cId="1545605113" sldId="359"/>
            <ac:picMk id="38" creationId="{25202459-97C1-5519-1D33-4D6CD86AE3E4}"/>
          </ac:picMkLst>
        </pc:picChg>
        <pc:picChg chg="add mod">
          <ac:chgData name="Mª Carmen Murillo" userId="7d59375e-28d1-485a-8481-13047822fb04" providerId="ADAL" clId="{B33B83C5-E5E2-4098-B941-A6C08D8BC7AC}" dt="2022-06-14T06:51:14.676" v="1442" actId="1076"/>
          <ac:picMkLst>
            <pc:docMk/>
            <pc:sldMk cId="1545605113" sldId="359"/>
            <ac:picMk id="41" creationId="{055D70D7-935B-9121-9D0E-24C36DAE35DA}"/>
          </ac:picMkLst>
        </pc:picChg>
      </pc:sldChg>
      <pc:sldChg chg="del">
        <pc:chgData name="Mª Carmen Murillo" userId="7d59375e-28d1-485a-8481-13047822fb04" providerId="ADAL" clId="{B33B83C5-E5E2-4098-B941-A6C08D8BC7AC}" dt="2022-06-14T12:41:05.195" v="4838" actId="47"/>
        <pc:sldMkLst>
          <pc:docMk/>
          <pc:sldMk cId="1641312973" sldId="362"/>
        </pc:sldMkLst>
      </pc:sldChg>
      <pc:sldChg chg="del">
        <pc:chgData name="Mª Carmen Murillo" userId="7d59375e-28d1-485a-8481-13047822fb04" providerId="ADAL" clId="{B33B83C5-E5E2-4098-B941-A6C08D8BC7AC}" dt="2022-06-14T12:51:46.431" v="5191" actId="47"/>
        <pc:sldMkLst>
          <pc:docMk/>
          <pc:sldMk cId="155082342" sldId="366"/>
        </pc:sldMkLst>
      </pc:sldChg>
      <pc:sldChg chg="del">
        <pc:chgData name="Mª Carmen Murillo" userId="7d59375e-28d1-485a-8481-13047822fb04" providerId="ADAL" clId="{B33B83C5-E5E2-4098-B941-A6C08D8BC7AC}" dt="2022-06-14T12:51:47.869" v="5192" actId="47"/>
        <pc:sldMkLst>
          <pc:docMk/>
          <pc:sldMk cId="356266687" sldId="367"/>
        </pc:sldMkLst>
      </pc:sldChg>
      <pc:sldChg chg="addSp delSp modSp mod">
        <pc:chgData name="Mª Carmen Murillo" userId="7d59375e-28d1-485a-8481-13047822fb04" providerId="ADAL" clId="{B33B83C5-E5E2-4098-B941-A6C08D8BC7AC}" dt="2022-06-14T09:43:17.436" v="2542" actId="1076"/>
        <pc:sldMkLst>
          <pc:docMk/>
          <pc:sldMk cId="1765418074" sldId="372"/>
        </pc:sldMkLst>
        <pc:spChg chg="del">
          <ac:chgData name="Mª Carmen Murillo" userId="7d59375e-28d1-485a-8481-13047822fb04" providerId="ADAL" clId="{B33B83C5-E5E2-4098-B941-A6C08D8BC7AC}" dt="2022-06-14T09:43:04.386" v="2540" actId="478"/>
          <ac:spMkLst>
            <pc:docMk/>
            <pc:sldMk cId="1765418074" sldId="372"/>
            <ac:spMk id="2" creationId="{8D94E681-7F3F-426F-B71D-7AD28048A7F4}"/>
          </ac:spMkLst>
        </pc:spChg>
        <pc:spChg chg="del">
          <ac:chgData name="Mª Carmen Murillo" userId="7d59375e-28d1-485a-8481-13047822fb04" providerId="ADAL" clId="{B33B83C5-E5E2-4098-B941-A6C08D8BC7AC}" dt="2022-06-14T09:43:02.219" v="2539" actId="478"/>
          <ac:spMkLst>
            <pc:docMk/>
            <pc:sldMk cId="1765418074" sldId="372"/>
            <ac:spMk id="4" creationId="{B22D0E1C-1C96-42D7-A60F-926F38E8EE64}"/>
          </ac:spMkLst>
        </pc:spChg>
        <pc:spChg chg="del">
          <ac:chgData name="Mª Carmen Murillo" userId="7d59375e-28d1-485a-8481-13047822fb04" providerId="ADAL" clId="{B33B83C5-E5E2-4098-B941-A6C08D8BC7AC}" dt="2022-06-14T09:42:59.312" v="2538" actId="478"/>
          <ac:spMkLst>
            <pc:docMk/>
            <pc:sldMk cId="1765418074" sldId="372"/>
            <ac:spMk id="21" creationId="{E927B8EF-9FC1-44E1-A0CC-373E49487BDD}"/>
          </ac:spMkLst>
        </pc:spChg>
        <pc:picChg chg="mod">
          <ac:chgData name="Mª Carmen Murillo" userId="7d59375e-28d1-485a-8481-13047822fb04" providerId="ADAL" clId="{B33B83C5-E5E2-4098-B941-A6C08D8BC7AC}" dt="2022-06-14T09:43:17.436" v="2542" actId="1076"/>
          <ac:picMkLst>
            <pc:docMk/>
            <pc:sldMk cId="1765418074" sldId="372"/>
            <ac:picMk id="7" creationId="{3B79F697-3EFC-4C18-93E4-81BEFDE410B1}"/>
          </ac:picMkLst>
        </pc:picChg>
        <pc:picChg chg="add mod">
          <ac:chgData name="Mª Carmen Murillo" userId="7d59375e-28d1-485a-8481-13047822fb04" providerId="ADAL" clId="{B33B83C5-E5E2-4098-B941-A6C08D8BC7AC}" dt="2022-06-14T09:43:12.646" v="2541"/>
          <ac:picMkLst>
            <pc:docMk/>
            <pc:sldMk cId="1765418074" sldId="372"/>
            <ac:picMk id="8" creationId="{C68C24FD-A66D-BD78-2CF7-690879B0C0B7}"/>
          </ac:picMkLst>
        </pc:picChg>
        <pc:picChg chg="add mod">
          <ac:chgData name="Mª Carmen Murillo" userId="7d59375e-28d1-485a-8481-13047822fb04" providerId="ADAL" clId="{B33B83C5-E5E2-4098-B941-A6C08D8BC7AC}" dt="2022-06-14T09:43:12.646" v="2541"/>
          <ac:picMkLst>
            <pc:docMk/>
            <pc:sldMk cId="1765418074" sldId="372"/>
            <ac:picMk id="9" creationId="{D929AD40-D5E0-899C-48BF-F1080BB32C6F}"/>
          </ac:picMkLst>
        </pc:picChg>
      </pc:sldChg>
      <pc:sldChg chg="del">
        <pc:chgData name="Mª Carmen Murillo" userId="7d59375e-28d1-485a-8481-13047822fb04" providerId="ADAL" clId="{B33B83C5-E5E2-4098-B941-A6C08D8BC7AC}" dt="2022-06-14T12:40:26.145" v="4835" actId="47"/>
        <pc:sldMkLst>
          <pc:docMk/>
          <pc:sldMk cId="289917727" sldId="373"/>
        </pc:sldMkLst>
      </pc:sldChg>
      <pc:sldChg chg="addSp delSp modSp add mod">
        <pc:chgData name="Mª Carmen Murillo" userId="7d59375e-28d1-485a-8481-13047822fb04" providerId="ADAL" clId="{B33B83C5-E5E2-4098-B941-A6C08D8BC7AC}" dt="2022-06-15T08:20:52.069" v="5366" actId="20577"/>
        <pc:sldMkLst>
          <pc:docMk/>
          <pc:sldMk cId="1696771497" sldId="374"/>
        </pc:sldMkLst>
        <pc:spChg chg="add del mod">
          <ac:chgData name="Mª Carmen Murillo" userId="7d59375e-28d1-485a-8481-13047822fb04" providerId="ADAL" clId="{B33B83C5-E5E2-4098-B941-A6C08D8BC7AC}" dt="2022-06-13T12:58:38.098" v="835" actId="478"/>
          <ac:spMkLst>
            <pc:docMk/>
            <pc:sldMk cId="1696771497" sldId="374"/>
            <ac:spMk id="3" creationId="{241BCE67-6B31-6DBD-24C5-292ED73E6583}"/>
          </ac:spMkLst>
        </pc:spChg>
        <pc:spChg chg="add mod">
          <ac:chgData name="Mª Carmen Murillo" userId="7d59375e-28d1-485a-8481-13047822fb04" providerId="ADAL" clId="{B33B83C5-E5E2-4098-B941-A6C08D8BC7AC}" dt="2022-06-15T08:17:26.830" v="5364" actId="20577"/>
          <ac:spMkLst>
            <pc:docMk/>
            <pc:sldMk cId="1696771497" sldId="374"/>
            <ac:spMk id="8" creationId="{B2FBB048-5BA9-0844-45BD-82931D35E319}"/>
          </ac:spMkLst>
        </pc:spChg>
        <pc:spChg chg="add mod">
          <ac:chgData name="Mª Carmen Murillo" userId="7d59375e-28d1-485a-8481-13047822fb04" providerId="ADAL" clId="{B33B83C5-E5E2-4098-B941-A6C08D8BC7AC}" dt="2022-06-15T08:20:52.069" v="5366" actId="20577"/>
          <ac:spMkLst>
            <pc:docMk/>
            <pc:sldMk cId="1696771497" sldId="374"/>
            <ac:spMk id="11" creationId="{5692C090-BF41-E10E-6DB7-05386063BF11}"/>
          </ac:spMkLst>
        </pc:spChg>
        <pc:spChg chg="del">
          <ac:chgData name="Mª Carmen Murillo" userId="7d59375e-28d1-485a-8481-13047822fb04" providerId="ADAL" clId="{B33B83C5-E5E2-4098-B941-A6C08D8BC7AC}" dt="2022-06-13T12:58:39.770" v="836" actId="478"/>
          <ac:spMkLst>
            <pc:docMk/>
            <pc:sldMk cId="1696771497" sldId="374"/>
            <ac:spMk id="20" creationId="{6D98A13C-0A8C-4F66-F183-52D5742BC975}"/>
          </ac:spMkLst>
        </pc:spChg>
        <pc:spChg chg="mod">
          <ac:chgData name="Mª Carmen Murillo" userId="7d59375e-28d1-485a-8481-13047822fb04" providerId="ADAL" clId="{B33B83C5-E5E2-4098-B941-A6C08D8BC7AC}" dt="2022-06-13T12:59:58.650" v="899" actId="14100"/>
          <ac:spMkLst>
            <pc:docMk/>
            <pc:sldMk cId="1696771497" sldId="374"/>
            <ac:spMk id="22" creationId="{396B458A-BB21-1863-D391-32B1DACF1D3D}"/>
          </ac:spMkLst>
        </pc:spChg>
        <pc:spChg chg="mod">
          <ac:chgData name="Mª Carmen Murillo" userId="7d59375e-28d1-485a-8481-13047822fb04" providerId="ADAL" clId="{B33B83C5-E5E2-4098-B941-A6C08D8BC7AC}" dt="2022-06-15T07:28:53.603" v="5354" actId="6549"/>
          <ac:spMkLst>
            <pc:docMk/>
            <pc:sldMk cId="1696771497" sldId="374"/>
            <ac:spMk id="23" creationId="{5F6A1BBD-B7AC-52AF-2C1B-9C202BF99671}"/>
          </ac:spMkLst>
        </pc:spChg>
        <pc:picChg chg="del">
          <ac:chgData name="Mª Carmen Murillo" userId="7d59375e-28d1-485a-8481-13047822fb04" providerId="ADAL" clId="{B33B83C5-E5E2-4098-B941-A6C08D8BC7AC}" dt="2022-06-13T12:58:34.580" v="834" actId="478"/>
          <ac:picMkLst>
            <pc:docMk/>
            <pc:sldMk cId="1696771497" sldId="374"/>
            <ac:picMk id="19" creationId="{7612B7EE-D688-890B-95BA-A33C214D1116}"/>
          </ac:picMkLst>
        </pc:picChg>
      </pc:sldChg>
      <pc:sldChg chg="addSp delSp modSp add mod">
        <pc:chgData name="Mª Carmen Murillo" userId="7d59375e-28d1-485a-8481-13047822fb04" providerId="ADAL" clId="{B33B83C5-E5E2-4098-B941-A6C08D8BC7AC}" dt="2022-06-13T13:08:06.047" v="924" actId="22"/>
        <pc:sldMkLst>
          <pc:docMk/>
          <pc:sldMk cId="1801823614" sldId="375"/>
        </pc:sldMkLst>
        <pc:spChg chg="add mod">
          <ac:chgData name="Mª Carmen Murillo" userId="7d59375e-28d1-485a-8481-13047822fb04" providerId="ADAL" clId="{B33B83C5-E5E2-4098-B941-A6C08D8BC7AC}" dt="2022-06-13T13:04:40.218" v="920" actId="1076"/>
          <ac:spMkLst>
            <pc:docMk/>
            <pc:sldMk cId="1801823614" sldId="375"/>
            <ac:spMk id="8" creationId="{43858FA4-1888-DFC2-BBFF-947D8D04FA2E}"/>
          </ac:spMkLst>
        </pc:spChg>
        <pc:spChg chg="add mod">
          <ac:chgData name="Mª Carmen Murillo" userId="7d59375e-28d1-485a-8481-13047822fb04" providerId="ADAL" clId="{B33B83C5-E5E2-4098-B941-A6C08D8BC7AC}" dt="2022-06-13T13:04:40.218" v="920" actId="1076"/>
          <ac:spMkLst>
            <pc:docMk/>
            <pc:sldMk cId="1801823614" sldId="375"/>
            <ac:spMk id="9" creationId="{E965D217-E426-2F59-F3DC-81A679BCF18E}"/>
          </ac:spMkLst>
        </pc:spChg>
        <pc:spChg chg="add mod">
          <ac:chgData name="Mª Carmen Murillo" userId="7d59375e-28d1-485a-8481-13047822fb04" providerId="ADAL" clId="{B33B83C5-E5E2-4098-B941-A6C08D8BC7AC}" dt="2022-06-13T13:04:40.218" v="920" actId="1076"/>
          <ac:spMkLst>
            <pc:docMk/>
            <pc:sldMk cId="1801823614" sldId="375"/>
            <ac:spMk id="10" creationId="{AE9EC609-09FA-6AB1-4F7C-EDCFA6622DB8}"/>
          </ac:spMkLst>
        </pc:spChg>
        <pc:spChg chg="del">
          <ac:chgData name="Mª Carmen Murillo" userId="7d59375e-28d1-485a-8481-13047822fb04" providerId="ADAL" clId="{B33B83C5-E5E2-4098-B941-A6C08D8BC7AC}" dt="2022-06-13T13:04:25.347" v="918" actId="478"/>
          <ac:spMkLst>
            <pc:docMk/>
            <pc:sldMk cId="1801823614" sldId="375"/>
            <ac:spMk id="11" creationId="{5692C090-BF41-E10E-6DB7-05386063BF11}"/>
          </ac:spMkLst>
        </pc:spChg>
        <pc:spChg chg="add mod">
          <ac:chgData name="Mª Carmen Murillo" userId="7d59375e-28d1-485a-8481-13047822fb04" providerId="ADAL" clId="{B33B83C5-E5E2-4098-B941-A6C08D8BC7AC}" dt="2022-06-13T13:04:40.218" v="920" actId="1076"/>
          <ac:spMkLst>
            <pc:docMk/>
            <pc:sldMk cId="1801823614" sldId="375"/>
            <ac:spMk id="12" creationId="{D24C7480-CE33-0782-A0F5-6742C317E8B9}"/>
          </ac:spMkLst>
        </pc:spChg>
        <pc:spChg chg="add mod">
          <ac:chgData name="Mª Carmen Murillo" userId="7d59375e-28d1-485a-8481-13047822fb04" providerId="ADAL" clId="{B33B83C5-E5E2-4098-B941-A6C08D8BC7AC}" dt="2022-06-13T13:04:40.218" v="920" actId="1076"/>
          <ac:spMkLst>
            <pc:docMk/>
            <pc:sldMk cId="1801823614" sldId="375"/>
            <ac:spMk id="13" creationId="{AA7499E4-9AAE-33C0-0089-E8A9B1239809}"/>
          </ac:spMkLst>
        </pc:spChg>
        <pc:spChg chg="add mod">
          <ac:chgData name="Mª Carmen Murillo" userId="7d59375e-28d1-485a-8481-13047822fb04" providerId="ADAL" clId="{B33B83C5-E5E2-4098-B941-A6C08D8BC7AC}" dt="2022-06-13T13:04:40.218" v="920" actId="1076"/>
          <ac:spMkLst>
            <pc:docMk/>
            <pc:sldMk cId="1801823614" sldId="375"/>
            <ac:spMk id="14" creationId="{5DF20684-101B-78E1-E44C-D685851542B0}"/>
          </ac:spMkLst>
        </pc:spChg>
        <pc:spChg chg="add mod">
          <ac:chgData name="Mª Carmen Murillo" userId="7d59375e-28d1-485a-8481-13047822fb04" providerId="ADAL" clId="{B33B83C5-E5E2-4098-B941-A6C08D8BC7AC}" dt="2022-06-13T13:04:40.218" v="920" actId="1076"/>
          <ac:spMkLst>
            <pc:docMk/>
            <pc:sldMk cId="1801823614" sldId="375"/>
            <ac:spMk id="15" creationId="{E19E2E99-E933-18C2-69AB-F76867C2C1C3}"/>
          </ac:spMkLst>
        </pc:spChg>
        <pc:spChg chg="add del">
          <ac:chgData name="Mª Carmen Murillo" userId="7d59375e-28d1-485a-8481-13047822fb04" providerId="ADAL" clId="{B33B83C5-E5E2-4098-B941-A6C08D8BC7AC}" dt="2022-06-13T13:08:06.047" v="924" actId="22"/>
          <ac:spMkLst>
            <pc:docMk/>
            <pc:sldMk cId="1801823614" sldId="375"/>
            <ac:spMk id="16" creationId="{B5DAAD33-618D-A3BA-0C2A-B8448D3AC057}"/>
          </ac:spMkLst>
        </pc:spChg>
        <pc:spChg chg="del">
          <ac:chgData name="Mª Carmen Murillo" userId="7d59375e-28d1-485a-8481-13047822fb04" providerId="ADAL" clId="{B33B83C5-E5E2-4098-B941-A6C08D8BC7AC}" dt="2022-06-13T13:05:07.651" v="922" actId="478"/>
          <ac:spMkLst>
            <pc:docMk/>
            <pc:sldMk cId="1801823614" sldId="375"/>
            <ac:spMk id="22" creationId="{396B458A-BB21-1863-D391-32B1DACF1D3D}"/>
          </ac:spMkLst>
        </pc:spChg>
        <pc:spChg chg="del">
          <ac:chgData name="Mª Carmen Murillo" userId="7d59375e-28d1-485a-8481-13047822fb04" providerId="ADAL" clId="{B33B83C5-E5E2-4098-B941-A6C08D8BC7AC}" dt="2022-06-13T13:05:06.580" v="921" actId="478"/>
          <ac:spMkLst>
            <pc:docMk/>
            <pc:sldMk cId="1801823614" sldId="375"/>
            <ac:spMk id="23" creationId="{5F6A1BBD-B7AC-52AF-2C1B-9C202BF99671}"/>
          </ac:spMkLst>
        </pc:spChg>
      </pc:sldChg>
      <pc:sldChg chg="addSp delSp modSp add mod ord modAnim">
        <pc:chgData name="Mª Carmen Murillo" userId="7d59375e-28d1-485a-8481-13047822fb04" providerId="ADAL" clId="{B33B83C5-E5E2-4098-B941-A6C08D8BC7AC}" dt="2022-06-15T08:49:23.346" v="5375" actId="1076"/>
        <pc:sldMkLst>
          <pc:docMk/>
          <pc:sldMk cId="1465424916" sldId="376"/>
        </pc:sldMkLst>
        <pc:spChg chg="add mod ord">
          <ac:chgData name="Mª Carmen Murillo" userId="7d59375e-28d1-485a-8481-13047822fb04" providerId="ADAL" clId="{B33B83C5-E5E2-4098-B941-A6C08D8BC7AC}" dt="2022-06-15T08:49:17.199" v="5374" actId="167"/>
          <ac:spMkLst>
            <pc:docMk/>
            <pc:sldMk cId="1465424916" sldId="376"/>
            <ac:spMk id="2" creationId="{A0D78A43-A70A-0F3B-FE5B-7613D5D97220}"/>
          </ac:spMkLst>
        </pc:spChg>
        <pc:spChg chg="del">
          <ac:chgData name="Mª Carmen Murillo" userId="7d59375e-28d1-485a-8481-13047822fb04" providerId="ADAL" clId="{B33B83C5-E5E2-4098-B941-A6C08D8BC7AC}" dt="2022-06-14T06:35:38.416" v="1268" actId="478"/>
          <ac:spMkLst>
            <pc:docMk/>
            <pc:sldMk cId="1465424916" sldId="376"/>
            <ac:spMk id="3" creationId="{00000000-0000-0000-0000-000000000000}"/>
          </ac:spMkLst>
        </pc:spChg>
        <pc:spChg chg="add del mod">
          <ac:chgData name="Mª Carmen Murillo" userId="7d59375e-28d1-485a-8481-13047822fb04" providerId="ADAL" clId="{B33B83C5-E5E2-4098-B941-A6C08D8BC7AC}" dt="2022-06-14T07:22:55.219" v="1678" actId="478"/>
          <ac:spMkLst>
            <pc:docMk/>
            <pc:sldMk cId="1465424916" sldId="376"/>
            <ac:spMk id="4" creationId="{D1012589-F906-A28A-8D16-4F23DFBDEA1F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5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6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7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8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10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11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12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13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14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15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16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17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18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20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21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22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23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24" creationId="{00000000-0000-0000-0000-000000000000}"/>
          </ac:spMkLst>
        </pc:spChg>
        <pc:spChg chg="add del mod">
          <ac:chgData name="Mª Carmen Murillo" userId="7d59375e-28d1-485a-8481-13047822fb04" providerId="ADAL" clId="{B33B83C5-E5E2-4098-B941-A6C08D8BC7AC}" dt="2022-06-14T07:18:57.771" v="1553" actId="478"/>
          <ac:spMkLst>
            <pc:docMk/>
            <pc:sldMk cId="1465424916" sldId="376"/>
            <ac:spMk id="28" creationId="{88899AED-573B-591B-08B4-1DDD5CC93338}"/>
          </ac:spMkLst>
        </pc:spChg>
        <pc:spChg chg="add del mod">
          <ac:chgData name="Mª Carmen Murillo" userId="7d59375e-28d1-485a-8481-13047822fb04" providerId="ADAL" clId="{B33B83C5-E5E2-4098-B941-A6C08D8BC7AC}" dt="2022-06-14T07:17:50.957" v="1551" actId="478"/>
          <ac:spMkLst>
            <pc:docMk/>
            <pc:sldMk cId="1465424916" sldId="376"/>
            <ac:spMk id="30" creationId="{B76C9641-C3FF-3A26-25DC-5F4B8D0A21CD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31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29.176" v="1247" actId="478"/>
          <ac:spMkLst>
            <pc:docMk/>
            <pc:sldMk cId="1465424916" sldId="376"/>
            <ac:spMk id="32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4:31.140" v="1248" actId="478"/>
          <ac:spMkLst>
            <pc:docMk/>
            <pc:sldMk cId="1465424916" sldId="376"/>
            <ac:spMk id="33" creationId="{00000000-0000-0000-0000-000000000000}"/>
          </ac:spMkLst>
        </pc:spChg>
        <pc:spChg chg="add del mod">
          <ac:chgData name="Mª Carmen Murillo" userId="7d59375e-28d1-485a-8481-13047822fb04" providerId="ADAL" clId="{B33B83C5-E5E2-4098-B941-A6C08D8BC7AC}" dt="2022-06-14T07:17:53.400" v="1552" actId="478"/>
          <ac:spMkLst>
            <pc:docMk/>
            <pc:sldMk cId="1465424916" sldId="376"/>
            <ac:spMk id="34" creationId="{ACC7BC22-D417-1568-E88E-E92716A8E7E6}"/>
          </ac:spMkLst>
        </pc:spChg>
        <pc:spChg chg="del">
          <ac:chgData name="Mª Carmen Murillo" userId="7d59375e-28d1-485a-8481-13047822fb04" providerId="ADAL" clId="{B33B83C5-E5E2-4098-B941-A6C08D8BC7AC}" dt="2022-06-14T06:34:35.753" v="1250" actId="478"/>
          <ac:spMkLst>
            <pc:docMk/>
            <pc:sldMk cId="1465424916" sldId="376"/>
            <ac:spMk id="35" creationId="{83F65644-E0DF-7E90-A51E-9F5886CC925F}"/>
          </ac:spMkLst>
        </pc:spChg>
        <pc:spChg chg="del">
          <ac:chgData name="Mª Carmen Murillo" userId="7d59375e-28d1-485a-8481-13047822fb04" providerId="ADAL" clId="{B33B83C5-E5E2-4098-B941-A6C08D8BC7AC}" dt="2022-06-14T06:34:33.930" v="1249" actId="478"/>
          <ac:spMkLst>
            <pc:docMk/>
            <pc:sldMk cId="1465424916" sldId="376"/>
            <ac:spMk id="36" creationId="{A9171329-B8F4-ABC9-542C-5EC9D24B047D}"/>
          </ac:spMkLst>
        </pc:spChg>
        <pc:spChg chg="add mod">
          <ac:chgData name="Mª Carmen Murillo" userId="7d59375e-28d1-485a-8481-13047822fb04" providerId="ADAL" clId="{B33B83C5-E5E2-4098-B941-A6C08D8BC7AC}" dt="2022-06-14T07:17:29.083" v="1547" actId="20577"/>
          <ac:spMkLst>
            <pc:docMk/>
            <pc:sldMk cId="1465424916" sldId="376"/>
            <ac:spMk id="37" creationId="{855DCC4F-4372-09AC-DEC5-739F691CAE99}"/>
          </ac:spMkLst>
        </pc:spChg>
        <pc:spChg chg="add mod ord">
          <ac:chgData name="Mª Carmen Murillo" userId="7d59375e-28d1-485a-8481-13047822fb04" providerId="ADAL" clId="{B33B83C5-E5E2-4098-B941-A6C08D8BC7AC}" dt="2022-06-14T07:15:31.468" v="1461" actId="167"/>
          <ac:spMkLst>
            <pc:docMk/>
            <pc:sldMk cId="1465424916" sldId="376"/>
            <ac:spMk id="38" creationId="{120E09AF-2244-1550-E427-2E05A0AA2EE4}"/>
          </ac:spMkLst>
        </pc:spChg>
        <pc:spChg chg="add del mod">
          <ac:chgData name="Mª Carmen Murillo" userId="7d59375e-28d1-485a-8481-13047822fb04" providerId="ADAL" clId="{B33B83C5-E5E2-4098-B941-A6C08D8BC7AC}" dt="2022-06-14T07:22:31.659" v="1668" actId="478"/>
          <ac:spMkLst>
            <pc:docMk/>
            <pc:sldMk cId="1465424916" sldId="376"/>
            <ac:spMk id="39" creationId="{7B013C63-D0F8-7ACC-A004-F8877EFE6D22}"/>
          </ac:spMkLst>
        </pc:spChg>
        <pc:spChg chg="add mod">
          <ac:chgData name="Mª Carmen Murillo" userId="7d59375e-28d1-485a-8481-13047822fb04" providerId="ADAL" clId="{B33B83C5-E5E2-4098-B941-A6C08D8BC7AC}" dt="2022-06-14T07:25:17.668" v="1682" actId="123"/>
          <ac:spMkLst>
            <pc:docMk/>
            <pc:sldMk cId="1465424916" sldId="376"/>
            <ac:spMk id="41" creationId="{B3A15A23-DC0E-F08B-C1A2-03618C4C3DFC}"/>
          </ac:spMkLst>
        </pc:spChg>
        <pc:spChg chg="add mod">
          <ac:chgData name="Mª Carmen Murillo" userId="7d59375e-28d1-485a-8481-13047822fb04" providerId="ADAL" clId="{B33B83C5-E5E2-4098-B941-A6C08D8BC7AC}" dt="2022-06-15T08:49:23.346" v="5375" actId="1076"/>
          <ac:spMkLst>
            <pc:docMk/>
            <pc:sldMk cId="1465424916" sldId="376"/>
            <ac:spMk id="42" creationId="{9B3F50BE-6025-258D-BBFF-D9504A04D186}"/>
          </ac:spMkLst>
        </pc:spChg>
        <pc:picChg chg="add del mod">
          <ac:chgData name="Mª Carmen Murillo" userId="7d59375e-28d1-485a-8481-13047822fb04" providerId="ADAL" clId="{B33B83C5-E5E2-4098-B941-A6C08D8BC7AC}" dt="2022-06-14T07:13:32.856" v="1443" actId="478"/>
          <ac:picMkLst>
            <pc:docMk/>
            <pc:sldMk cId="1465424916" sldId="376"/>
            <ac:picMk id="29" creationId="{490C83E7-46D8-CD9F-862C-A735E549F1B5}"/>
          </ac:picMkLst>
        </pc:picChg>
        <pc:picChg chg="add mod">
          <ac:chgData name="Mª Carmen Murillo" userId="7d59375e-28d1-485a-8481-13047822fb04" providerId="ADAL" clId="{B33B83C5-E5E2-4098-B941-A6C08D8BC7AC}" dt="2022-06-14T07:17:38.048" v="1549" actId="1076"/>
          <ac:picMkLst>
            <pc:docMk/>
            <pc:sldMk cId="1465424916" sldId="376"/>
            <ac:picMk id="40" creationId="{640C0ED0-2919-BDFA-15D9-A2A943D6EBA2}"/>
          </ac:picMkLst>
        </pc:picChg>
        <pc:picChg chg="add mod">
          <ac:chgData name="Mª Carmen Murillo" userId="7d59375e-28d1-485a-8481-13047822fb04" providerId="ADAL" clId="{B33B83C5-E5E2-4098-B941-A6C08D8BC7AC}" dt="2022-06-14T07:23:04.135" v="1679"/>
          <ac:picMkLst>
            <pc:docMk/>
            <pc:sldMk cId="1465424916" sldId="376"/>
            <ac:picMk id="43" creationId="{4E61CAD5-8FE3-9CFF-8C22-3732EB6A26F5}"/>
          </ac:picMkLst>
        </pc:picChg>
        <pc:picChg chg="add mod">
          <ac:chgData name="Mª Carmen Murillo" userId="7d59375e-28d1-485a-8481-13047822fb04" providerId="ADAL" clId="{B33B83C5-E5E2-4098-B941-A6C08D8BC7AC}" dt="2022-06-14T07:23:04.135" v="1679"/>
          <ac:picMkLst>
            <pc:docMk/>
            <pc:sldMk cId="1465424916" sldId="376"/>
            <ac:picMk id="44" creationId="{13B210D9-65A4-C2BB-C746-02EF2E611C85}"/>
          </ac:picMkLst>
        </pc:picChg>
        <pc:cxnChg chg="mod">
          <ac:chgData name="Mª Carmen Murillo" userId="7d59375e-28d1-485a-8481-13047822fb04" providerId="ADAL" clId="{B33B83C5-E5E2-4098-B941-A6C08D8BC7AC}" dt="2022-06-14T07:14:57.191" v="1455" actId="1076"/>
          <ac:cxnSpMkLst>
            <pc:docMk/>
            <pc:sldMk cId="1465424916" sldId="376"/>
            <ac:cxnSpMk id="27" creationId="{79AB2CDC-B238-4440-959C-AE26B5B1D7C1}"/>
          </ac:cxnSpMkLst>
        </pc:cxnChg>
      </pc:sldChg>
      <pc:sldChg chg="new del">
        <pc:chgData name="Mª Carmen Murillo" userId="7d59375e-28d1-485a-8481-13047822fb04" providerId="ADAL" clId="{B33B83C5-E5E2-4098-B941-A6C08D8BC7AC}" dt="2022-06-14T06:34:15.699" v="1245" actId="47"/>
        <pc:sldMkLst>
          <pc:docMk/>
          <pc:sldMk cId="2286363156" sldId="376"/>
        </pc:sldMkLst>
      </pc:sldChg>
      <pc:sldChg chg="addSp delSp modSp add mod">
        <pc:chgData name="Mª Carmen Murillo" userId="7d59375e-28d1-485a-8481-13047822fb04" providerId="ADAL" clId="{B33B83C5-E5E2-4098-B941-A6C08D8BC7AC}" dt="2022-06-14T08:40:48.406" v="1702" actId="478"/>
        <pc:sldMkLst>
          <pc:docMk/>
          <pc:sldMk cId="269844622" sldId="377"/>
        </pc:sldMkLst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5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6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7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8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10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11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12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13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14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15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16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17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18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20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21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22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23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24" creationId="{00000000-0000-0000-0000-000000000000}"/>
          </ac:spMkLst>
        </pc:spChg>
        <pc:spChg chg="add del mod">
          <ac:chgData name="Mª Carmen Murillo" userId="7d59375e-28d1-485a-8481-13047822fb04" providerId="ADAL" clId="{B33B83C5-E5E2-4098-B941-A6C08D8BC7AC}" dt="2022-06-14T08:40:47.783" v="1701" actId="478"/>
          <ac:spMkLst>
            <pc:docMk/>
            <pc:sldMk cId="269844622" sldId="377"/>
            <ac:spMk id="29" creationId="{95CE8E08-095D-A68F-34A5-88E4AC58B038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31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0.153" v="1286" actId="478"/>
          <ac:spMkLst>
            <pc:docMk/>
            <pc:sldMk cId="269844622" sldId="377"/>
            <ac:spMk id="32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6:39:32.019" v="1287" actId="478"/>
          <ac:spMkLst>
            <pc:docMk/>
            <pc:sldMk cId="269844622" sldId="377"/>
            <ac:spMk id="33" creationId="{00000000-0000-0000-0000-000000000000}"/>
          </ac:spMkLst>
        </pc:spChg>
        <pc:spChg chg="add mod">
          <ac:chgData name="Mª Carmen Murillo" userId="7d59375e-28d1-485a-8481-13047822fb04" providerId="ADAL" clId="{B33B83C5-E5E2-4098-B941-A6C08D8BC7AC}" dt="2022-06-14T06:39:44.996" v="1290" actId="1076"/>
          <ac:spMkLst>
            <pc:docMk/>
            <pc:sldMk cId="269844622" sldId="377"/>
            <ac:spMk id="34" creationId="{42EFC98A-F3D6-A026-C2DE-F55023721583}"/>
          </ac:spMkLst>
        </pc:spChg>
        <pc:spChg chg="mod">
          <ac:chgData name="Mª Carmen Murillo" userId="7d59375e-28d1-485a-8481-13047822fb04" providerId="ADAL" clId="{B33B83C5-E5E2-4098-B941-A6C08D8BC7AC}" dt="2022-06-14T07:14:00.075" v="1446" actId="1076"/>
          <ac:spMkLst>
            <pc:docMk/>
            <pc:sldMk cId="269844622" sldId="377"/>
            <ac:spMk id="36" creationId="{A9171329-B8F4-ABC9-542C-5EC9D24B047D}"/>
          </ac:spMkLst>
        </pc:spChg>
        <pc:spChg chg="add del mod">
          <ac:chgData name="Mª Carmen Murillo" userId="7d59375e-28d1-485a-8481-13047822fb04" providerId="ADAL" clId="{B33B83C5-E5E2-4098-B941-A6C08D8BC7AC}" dt="2022-06-14T08:40:46.960" v="1700" actId="478"/>
          <ac:spMkLst>
            <pc:docMk/>
            <pc:sldMk cId="269844622" sldId="377"/>
            <ac:spMk id="39" creationId="{FD7673FB-95C6-F31D-6C0C-E69A7D6060FB}"/>
          </ac:spMkLst>
        </pc:spChg>
        <pc:picChg chg="add del mod">
          <ac:chgData name="Mª Carmen Murillo" userId="7d59375e-28d1-485a-8481-13047822fb04" providerId="ADAL" clId="{B33B83C5-E5E2-4098-B941-A6C08D8BC7AC}" dt="2022-06-14T08:40:48.406" v="1702" actId="478"/>
          <ac:picMkLst>
            <pc:docMk/>
            <pc:sldMk cId="269844622" sldId="377"/>
            <ac:picMk id="30" creationId="{878F8123-9742-895F-971E-3F6434FE1DA5}"/>
          </ac:picMkLst>
        </pc:picChg>
      </pc:sldChg>
      <pc:sldChg chg="new del">
        <pc:chgData name="Mª Carmen Murillo" userId="7d59375e-28d1-485a-8481-13047822fb04" providerId="ADAL" clId="{B33B83C5-E5E2-4098-B941-A6C08D8BC7AC}" dt="2022-06-14T06:25:31.690" v="1219" actId="680"/>
        <pc:sldMkLst>
          <pc:docMk/>
          <pc:sldMk cId="3265698584" sldId="377"/>
        </pc:sldMkLst>
      </pc:sldChg>
      <pc:sldChg chg="addSp delSp modSp add mod">
        <pc:chgData name="Mª Carmen Murillo" userId="7d59375e-28d1-485a-8481-13047822fb04" providerId="ADAL" clId="{B33B83C5-E5E2-4098-B941-A6C08D8BC7AC}" dt="2022-06-15T06:13:05.593" v="5195" actId="1076"/>
        <pc:sldMkLst>
          <pc:docMk/>
          <pc:sldMk cId="2138251008" sldId="378"/>
        </pc:sldMkLst>
        <pc:spChg chg="add del mod">
          <ac:chgData name="Mª Carmen Murillo" userId="7d59375e-28d1-485a-8481-13047822fb04" providerId="ADAL" clId="{B33B83C5-E5E2-4098-B941-A6C08D8BC7AC}" dt="2022-06-14T06:41:59.412" v="1295" actId="478"/>
          <ac:spMkLst>
            <pc:docMk/>
            <pc:sldMk cId="2138251008" sldId="378"/>
            <ac:spMk id="3" creationId="{547B5C7D-D486-83B4-BEDE-726EDD0FD6F8}"/>
          </ac:spMkLst>
        </pc:spChg>
        <pc:spChg chg="del">
          <ac:chgData name="Mª Carmen Murillo" userId="7d59375e-28d1-485a-8481-13047822fb04" providerId="ADAL" clId="{B33B83C5-E5E2-4098-B941-A6C08D8BC7AC}" dt="2022-06-14T06:41:57.310" v="1294" actId="478"/>
          <ac:spMkLst>
            <pc:docMk/>
            <pc:sldMk cId="2138251008" sldId="378"/>
            <ac:spMk id="8" creationId="{43858FA4-1888-DFC2-BBFF-947D8D04FA2E}"/>
          </ac:spMkLst>
        </pc:spChg>
        <pc:spChg chg="del">
          <ac:chgData name="Mª Carmen Murillo" userId="7d59375e-28d1-485a-8481-13047822fb04" providerId="ADAL" clId="{B33B83C5-E5E2-4098-B941-A6C08D8BC7AC}" dt="2022-06-14T06:42:01.816" v="1296" actId="478"/>
          <ac:spMkLst>
            <pc:docMk/>
            <pc:sldMk cId="2138251008" sldId="378"/>
            <ac:spMk id="9" creationId="{E965D217-E426-2F59-F3DC-81A679BCF18E}"/>
          </ac:spMkLst>
        </pc:spChg>
        <pc:spChg chg="del">
          <ac:chgData name="Mª Carmen Murillo" userId="7d59375e-28d1-485a-8481-13047822fb04" providerId="ADAL" clId="{B33B83C5-E5E2-4098-B941-A6C08D8BC7AC}" dt="2022-06-14T06:42:04.816" v="1297" actId="478"/>
          <ac:spMkLst>
            <pc:docMk/>
            <pc:sldMk cId="2138251008" sldId="378"/>
            <ac:spMk id="10" creationId="{AE9EC609-09FA-6AB1-4F7C-EDCFA6622DB8}"/>
          </ac:spMkLst>
        </pc:spChg>
        <pc:spChg chg="del">
          <ac:chgData name="Mª Carmen Murillo" userId="7d59375e-28d1-485a-8481-13047822fb04" providerId="ADAL" clId="{B33B83C5-E5E2-4098-B941-A6C08D8BC7AC}" dt="2022-06-14T06:42:08.570" v="1299" actId="478"/>
          <ac:spMkLst>
            <pc:docMk/>
            <pc:sldMk cId="2138251008" sldId="378"/>
            <ac:spMk id="12" creationId="{D24C7480-CE33-0782-A0F5-6742C317E8B9}"/>
          </ac:spMkLst>
        </pc:spChg>
        <pc:spChg chg="del">
          <ac:chgData name="Mª Carmen Murillo" userId="7d59375e-28d1-485a-8481-13047822fb04" providerId="ADAL" clId="{B33B83C5-E5E2-4098-B941-A6C08D8BC7AC}" dt="2022-06-14T06:42:07.426" v="1298" actId="478"/>
          <ac:spMkLst>
            <pc:docMk/>
            <pc:sldMk cId="2138251008" sldId="378"/>
            <ac:spMk id="13" creationId="{AA7499E4-9AAE-33C0-0089-E8A9B1239809}"/>
          </ac:spMkLst>
        </pc:spChg>
        <pc:spChg chg="del">
          <ac:chgData name="Mª Carmen Murillo" userId="7d59375e-28d1-485a-8481-13047822fb04" providerId="ADAL" clId="{B33B83C5-E5E2-4098-B941-A6C08D8BC7AC}" dt="2022-06-14T06:42:04.816" v="1297" actId="478"/>
          <ac:spMkLst>
            <pc:docMk/>
            <pc:sldMk cId="2138251008" sldId="378"/>
            <ac:spMk id="14" creationId="{5DF20684-101B-78E1-E44C-D685851542B0}"/>
          </ac:spMkLst>
        </pc:spChg>
        <pc:spChg chg="del">
          <ac:chgData name="Mª Carmen Murillo" userId="7d59375e-28d1-485a-8481-13047822fb04" providerId="ADAL" clId="{B33B83C5-E5E2-4098-B941-A6C08D8BC7AC}" dt="2022-06-14T06:42:10.600" v="1300" actId="478"/>
          <ac:spMkLst>
            <pc:docMk/>
            <pc:sldMk cId="2138251008" sldId="378"/>
            <ac:spMk id="15" creationId="{E19E2E99-E933-18C2-69AB-F76867C2C1C3}"/>
          </ac:spMkLst>
        </pc:spChg>
        <pc:graphicFrameChg chg="add mod">
          <ac:chgData name="Mª Carmen Murillo" userId="7d59375e-28d1-485a-8481-13047822fb04" providerId="ADAL" clId="{B33B83C5-E5E2-4098-B941-A6C08D8BC7AC}" dt="2022-06-15T06:13:05.593" v="5195" actId="1076"/>
          <ac:graphicFrameMkLst>
            <pc:docMk/>
            <pc:sldMk cId="2138251008" sldId="378"/>
            <ac:graphicFrameMk id="16" creationId="{D4F427E8-304D-AA02-BD61-DD0E4758EF8D}"/>
          </ac:graphicFrameMkLst>
        </pc:graphicFrameChg>
        <pc:cxnChg chg="mod">
          <ac:chgData name="Mª Carmen Murillo" userId="7d59375e-28d1-485a-8481-13047822fb04" providerId="ADAL" clId="{B33B83C5-E5E2-4098-B941-A6C08D8BC7AC}" dt="2022-06-15T06:12:58.630" v="5194" actId="1076"/>
          <ac:cxnSpMkLst>
            <pc:docMk/>
            <pc:sldMk cId="2138251008" sldId="378"/>
            <ac:cxnSpMk id="27" creationId="{86CA853A-B32D-4337-8AC5-0E319B4A9C63}"/>
          </ac:cxnSpMkLst>
        </pc:cxnChg>
      </pc:sldChg>
      <pc:sldChg chg="delSp add mod">
        <pc:chgData name="Mª Carmen Murillo" userId="7d59375e-28d1-485a-8481-13047822fb04" providerId="ADAL" clId="{B33B83C5-E5E2-4098-B941-A6C08D8BC7AC}" dt="2022-06-14T06:46:33.580" v="1323" actId="478"/>
        <pc:sldMkLst>
          <pc:docMk/>
          <pc:sldMk cId="3657006607" sldId="379"/>
        </pc:sldMkLst>
        <pc:spChg chg="del">
          <ac:chgData name="Mª Carmen Murillo" userId="7d59375e-28d1-485a-8481-13047822fb04" providerId="ADAL" clId="{B33B83C5-E5E2-4098-B941-A6C08D8BC7AC}" dt="2022-06-14T06:46:33.580" v="1323" actId="478"/>
          <ac:spMkLst>
            <pc:docMk/>
            <pc:sldMk cId="3657006607" sldId="379"/>
            <ac:spMk id="3" creationId="{00000000-0000-0000-0000-000000000000}"/>
          </ac:spMkLst>
        </pc:spChg>
      </pc:sldChg>
      <pc:sldChg chg="addSp delSp modSp add mod">
        <pc:chgData name="Mª Carmen Murillo" userId="7d59375e-28d1-485a-8481-13047822fb04" providerId="ADAL" clId="{B33B83C5-E5E2-4098-B941-A6C08D8BC7AC}" dt="2022-06-14T09:08:27.702" v="1913" actId="6549"/>
        <pc:sldMkLst>
          <pc:docMk/>
          <pc:sldMk cId="1484505641" sldId="380"/>
        </pc:sldMkLst>
        <pc:spChg chg="add mod">
          <ac:chgData name="Mª Carmen Murillo" userId="7d59375e-28d1-485a-8481-13047822fb04" providerId="ADAL" clId="{B33B83C5-E5E2-4098-B941-A6C08D8BC7AC}" dt="2022-06-14T09:07:02.506" v="1898" actId="20577"/>
          <ac:spMkLst>
            <pc:docMk/>
            <pc:sldMk cId="1484505641" sldId="380"/>
            <ac:spMk id="13" creationId="{4E119C4D-57BD-D240-F0F3-B8E06FA750B1}"/>
          </ac:spMkLst>
        </pc:spChg>
        <pc:spChg chg="del">
          <ac:chgData name="Mª Carmen Murillo" userId="7d59375e-28d1-485a-8481-13047822fb04" providerId="ADAL" clId="{B33B83C5-E5E2-4098-B941-A6C08D8BC7AC}" dt="2022-06-14T07:55:44.950" v="1689" actId="478"/>
          <ac:spMkLst>
            <pc:docMk/>
            <pc:sldMk cId="1484505641" sldId="380"/>
            <ac:spMk id="29" creationId="{95CE8E08-095D-A68F-34A5-88E4AC58B038}"/>
          </ac:spMkLst>
        </pc:spChg>
        <pc:spChg chg="del">
          <ac:chgData name="Mª Carmen Murillo" userId="7d59375e-28d1-485a-8481-13047822fb04" providerId="ADAL" clId="{B33B83C5-E5E2-4098-B941-A6C08D8BC7AC}" dt="2022-06-14T07:55:46.877" v="1690" actId="478"/>
          <ac:spMkLst>
            <pc:docMk/>
            <pc:sldMk cId="1484505641" sldId="380"/>
            <ac:spMk id="34" creationId="{42EFC98A-F3D6-A026-C2DE-F55023721583}"/>
          </ac:spMkLst>
        </pc:spChg>
        <pc:spChg chg="mod">
          <ac:chgData name="Mª Carmen Murillo" userId="7d59375e-28d1-485a-8481-13047822fb04" providerId="ADAL" clId="{B33B83C5-E5E2-4098-B941-A6C08D8BC7AC}" dt="2022-06-14T09:08:27.702" v="1913" actId="6549"/>
          <ac:spMkLst>
            <pc:docMk/>
            <pc:sldMk cId="1484505641" sldId="380"/>
            <ac:spMk id="36" creationId="{A9171329-B8F4-ABC9-542C-5EC9D24B047D}"/>
          </ac:spMkLst>
        </pc:spChg>
        <pc:spChg chg="del">
          <ac:chgData name="Mª Carmen Murillo" userId="7d59375e-28d1-485a-8481-13047822fb04" providerId="ADAL" clId="{B33B83C5-E5E2-4098-B941-A6C08D8BC7AC}" dt="2022-06-14T07:55:49.036" v="1691" actId="478"/>
          <ac:spMkLst>
            <pc:docMk/>
            <pc:sldMk cId="1484505641" sldId="380"/>
            <ac:spMk id="39" creationId="{FD7673FB-95C6-F31D-6C0C-E69A7D6060FB}"/>
          </ac:spMkLst>
        </pc:spChg>
        <pc:picChg chg="add mod">
          <ac:chgData name="Mª Carmen Murillo" userId="7d59375e-28d1-485a-8481-13047822fb04" providerId="ADAL" clId="{B33B83C5-E5E2-4098-B941-A6C08D8BC7AC}" dt="2022-06-14T09:06:26.437" v="1886" actId="1076"/>
          <ac:picMkLst>
            <pc:docMk/>
            <pc:sldMk cId="1484505641" sldId="380"/>
            <ac:picMk id="12" creationId="{1A62702B-1592-DB18-C8CF-DEA2FD4B8201}"/>
          </ac:picMkLst>
        </pc:picChg>
        <pc:picChg chg="del">
          <ac:chgData name="Mª Carmen Murillo" userId="7d59375e-28d1-485a-8481-13047822fb04" providerId="ADAL" clId="{B33B83C5-E5E2-4098-B941-A6C08D8BC7AC}" dt="2022-06-14T07:55:42.261" v="1688" actId="478"/>
          <ac:picMkLst>
            <pc:docMk/>
            <pc:sldMk cId="1484505641" sldId="380"/>
            <ac:picMk id="30" creationId="{878F8123-9742-895F-971E-3F6434FE1DA5}"/>
          </ac:picMkLst>
        </pc:picChg>
      </pc:sldChg>
      <pc:sldChg chg="new del">
        <pc:chgData name="Mª Carmen Murillo" userId="7d59375e-28d1-485a-8481-13047822fb04" providerId="ADAL" clId="{B33B83C5-E5E2-4098-B941-A6C08D8BC7AC}" dt="2022-06-14T08:40:12.904" v="1695" actId="47"/>
        <pc:sldMkLst>
          <pc:docMk/>
          <pc:sldMk cId="864854602" sldId="381"/>
        </pc:sldMkLst>
      </pc:sldChg>
      <pc:sldChg chg="delSp modSp add mod">
        <pc:chgData name="Mª Carmen Murillo" userId="7d59375e-28d1-485a-8481-13047822fb04" providerId="ADAL" clId="{B33B83C5-E5E2-4098-B941-A6C08D8BC7AC}" dt="2022-06-14T08:43:26.399" v="1811" actId="1076"/>
        <pc:sldMkLst>
          <pc:docMk/>
          <pc:sldMk cId="3040519405" sldId="381"/>
        </pc:sldMkLst>
        <pc:spChg chg="del">
          <ac:chgData name="Mª Carmen Murillo" userId="7d59375e-28d1-485a-8481-13047822fb04" providerId="ADAL" clId="{B33B83C5-E5E2-4098-B941-A6C08D8BC7AC}" dt="2022-06-14T08:41:20.076" v="1708" actId="478"/>
          <ac:spMkLst>
            <pc:docMk/>
            <pc:sldMk cId="3040519405" sldId="381"/>
            <ac:spMk id="3" creationId="{00000000-0000-0000-0000-000000000000}"/>
          </ac:spMkLst>
        </pc:spChg>
        <pc:spChg chg="del">
          <ac:chgData name="Mª Carmen Murillo" userId="7d59375e-28d1-485a-8481-13047822fb04" providerId="ADAL" clId="{B33B83C5-E5E2-4098-B941-A6C08D8BC7AC}" dt="2022-06-14T08:41:07.119" v="1703" actId="478"/>
          <ac:spMkLst>
            <pc:docMk/>
            <pc:sldMk cId="3040519405" sldId="381"/>
            <ac:spMk id="29" creationId="{95CE8E08-095D-A68F-34A5-88E4AC58B038}"/>
          </ac:spMkLst>
        </pc:spChg>
        <pc:spChg chg="del">
          <ac:chgData name="Mª Carmen Murillo" userId="7d59375e-28d1-485a-8481-13047822fb04" providerId="ADAL" clId="{B33B83C5-E5E2-4098-B941-A6C08D8BC7AC}" dt="2022-06-14T08:41:12.377" v="1706" actId="478"/>
          <ac:spMkLst>
            <pc:docMk/>
            <pc:sldMk cId="3040519405" sldId="381"/>
            <ac:spMk id="34" creationId="{42EFC98A-F3D6-A026-C2DE-F55023721583}"/>
          </ac:spMkLst>
        </pc:spChg>
        <pc:spChg chg="mod">
          <ac:chgData name="Mª Carmen Murillo" userId="7d59375e-28d1-485a-8481-13047822fb04" providerId="ADAL" clId="{B33B83C5-E5E2-4098-B941-A6C08D8BC7AC}" dt="2022-06-14T08:43:20.484" v="1810" actId="14100"/>
          <ac:spMkLst>
            <pc:docMk/>
            <pc:sldMk cId="3040519405" sldId="381"/>
            <ac:spMk id="35" creationId="{83F65644-E0DF-7E90-A51E-9F5886CC925F}"/>
          </ac:spMkLst>
        </pc:spChg>
        <pc:spChg chg="mod">
          <ac:chgData name="Mª Carmen Murillo" userId="7d59375e-28d1-485a-8481-13047822fb04" providerId="ADAL" clId="{B33B83C5-E5E2-4098-B941-A6C08D8BC7AC}" dt="2022-06-14T08:43:26.399" v="1811" actId="1076"/>
          <ac:spMkLst>
            <pc:docMk/>
            <pc:sldMk cId="3040519405" sldId="381"/>
            <ac:spMk id="36" creationId="{A9171329-B8F4-ABC9-542C-5EC9D24B047D}"/>
          </ac:spMkLst>
        </pc:spChg>
        <pc:spChg chg="del mod">
          <ac:chgData name="Mª Carmen Murillo" userId="7d59375e-28d1-485a-8481-13047822fb04" providerId="ADAL" clId="{B33B83C5-E5E2-4098-B941-A6C08D8BC7AC}" dt="2022-06-14T08:41:10.056" v="1705" actId="478"/>
          <ac:spMkLst>
            <pc:docMk/>
            <pc:sldMk cId="3040519405" sldId="381"/>
            <ac:spMk id="39" creationId="{FD7673FB-95C6-F31D-6C0C-E69A7D6060FB}"/>
          </ac:spMkLst>
        </pc:spChg>
        <pc:picChg chg="del">
          <ac:chgData name="Mª Carmen Murillo" userId="7d59375e-28d1-485a-8481-13047822fb04" providerId="ADAL" clId="{B33B83C5-E5E2-4098-B941-A6C08D8BC7AC}" dt="2022-06-14T08:41:13.403" v="1707" actId="478"/>
          <ac:picMkLst>
            <pc:docMk/>
            <pc:sldMk cId="3040519405" sldId="381"/>
            <ac:picMk id="30" creationId="{878F8123-9742-895F-971E-3F6434FE1DA5}"/>
          </ac:picMkLst>
        </pc:picChg>
      </pc:sldChg>
      <pc:sldChg chg="addSp delSp modSp add mod">
        <pc:chgData name="Mª Carmen Murillo" userId="7d59375e-28d1-485a-8481-13047822fb04" providerId="ADAL" clId="{B33B83C5-E5E2-4098-B941-A6C08D8BC7AC}" dt="2022-06-15T10:01:19.371" v="5433" actId="20577"/>
        <pc:sldMkLst>
          <pc:docMk/>
          <pc:sldMk cId="152936200" sldId="382"/>
        </pc:sldMkLst>
        <pc:spChg chg="del">
          <ac:chgData name="Mª Carmen Murillo" userId="7d59375e-28d1-485a-8481-13047822fb04" providerId="ADAL" clId="{B33B83C5-E5E2-4098-B941-A6C08D8BC7AC}" dt="2022-06-14T09:43:50.015" v="2546" actId="478"/>
          <ac:spMkLst>
            <pc:docMk/>
            <pc:sldMk cId="152936200" sldId="382"/>
            <ac:spMk id="3" creationId="{00000000-0000-0000-0000-000000000000}"/>
          </ac:spMkLst>
        </pc:spChg>
        <pc:spChg chg="add mod">
          <ac:chgData name="Mª Carmen Murillo" userId="7d59375e-28d1-485a-8481-13047822fb04" providerId="ADAL" clId="{B33B83C5-E5E2-4098-B941-A6C08D8BC7AC}" dt="2022-06-15T10:01:19.371" v="5433" actId="20577"/>
          <ac:spMkLst>
            <pc:docMk/>
            <pc:sldMk cId="152936200" sldId="382"/>
            <ac:spMk id="10" creationId="{82F340B4-2069-3A12-C53A-BF03F123F6E0}"/>
          </ac:spMkLst>
        </pc:spChg>
        <pc:spChg chg="del">
          <ac:chgData name="Mª Carmen Murillo" userId="7d59375e-28d1-485a-8481-13047822fb04" providerId="ADAL" clId="{B33B83C5-E5E2-4098-B941-A6C08D8BC7AC}" dt="2022-06-14T09:10:49.128" v="1915" actId="478"/>
          <ac:spMkLst>
            <pc:docMk/>
            <pc:sldMk cId="152936200" sldId="382"/>
            <ac:spMk id="13" creationId="{4E119C4D-57BD-D240-F0F3-B8E06FA750B1}"/>
          </ac:spMkLst>
        </pc:spChg>
        <pc:spChg chg="mod">
          <ac:chgData name="Mª Carmen Murillo" userId="7d59375e-28d1-485a-8481-13047822fb04" providerId="ADAL" clId="{B33B83C5-E5E2-4098-B941-A6C08D8BC7AC}" dt="2022-06-14T09:43:46.306" v="2545" actId="20577"/>
          <ac:spMkLst>
            <pc:docMk/>
            <pc:sldMk cId="152936200" sldId="382"/>
            <ac:spMk id="36" creationId="{A9171329-B8F4-ABC9-542C-5EC9D24B047D}"/>
          </ac:spMkLst>
        </pc:spChg>
        <pc:picChg chg="del">
          <ac:chgData name="Mª Carmen Murillo" userId="7d59375e-28d1-485a-8481-13047822fb04" providerId="ADAL" clId="{B33B83C5-E5E2-4098-B941-A6C08D8BC7AC}" dt="2022-06-14T09:10:50.609" v="1916" actId="478"/>
          <ac:picMkLst>
            <pc:docMk/>
            <pc:sldMk cId="152936200" sldId="382"/>
            <ac:picMk id="12" creationId="{1A62702B-1592-DB18-C8CF-DEA2FD4B8201}"/>
          </ac:picMkLst>
        </pc:picChg>
      </pc:sldChg>
      <pc:sldChg chg="addSp delSp modSp add mod">
        <pc:chgData name="Mª Carmen Murillo" userId="7d59375e-28d1-485a-8481-13047822fb04" providerId="ADAL" clId="{B33B83C5-E5E2-4098-B941-A6C08D8BC7AC}" dt="2022-06-15T16:21:01.958" v="5809" actId="20577"/>
        <pc:sldMkLst>
          <pc:docMk/>
          <pc:sldMk cId="548345862" sldId="383"/>
        </pc:sldMkLst>
        <pc:spChg chg="del">
          <ac:chgData name="Mª Carmen Murillo" userId="7d59375e-28d1-485a-8481-13047822fb04" providerId="ADAL" clId="{B33B83C5-E5E2-4098-B941-A6C08D8BC7AC}" dt="2022-06-14T09:35:04.209" v="2412" actId="478"/>
          <ac:spMkLst>
            <pc:docMk/>
            <pc:sldMk cId="548345862" sldId="383"/>
            <ac:spMk id="3" creationId="{00000000-0000-0000-0000-000000000000}"/>
          </ac:spMkLst>
        </pc:spChg>
        <pc:spChg chg="add mod">
          <ac:chgData name="Mª Carmen Murillo" userId="7d59375e-28d1-485a-8481-13047822fb04" providerId="ADAL" clId="{B33B83C5-E5E2-4098-B941-A6C08D8BC7AC}" dt="2022-06-15T16:21:01.958" v="5809" actId="20577"/>
          <ac:spMkLst>
            <pc:docMk/>
            <pc:sldMk cId="548345862" sldId="383"/>
            <ac:spMk id="9" creationId="{DE77D642-86A0-D3A6-0C85-462AB7FA2CBE}"/>
          </ac:spMkLst>
        </pc:spChg>
        <pc:spChg chg="del">
          <ac:chgData name="Mª Carmen Murillo" userId="7d59375e-28d1-485a-8481-13047822fb04" providerId="ADAL" clId="{B33B83C5-E5E2-4098-B941-A6C08D8BC7AC}" dt="2022-06-14T09:32:30" v="2304" actId="478"/>
          <ac:spMkLst>
            <pc:docMk/>
            <pc:sldMk cId="548345862" sldId="383"/>
            <ac:spMk id="10" creationId="{82F340B4-2069-3A12-C53A-BF03F123F6E0}"/>
          </ac:spMkLst>
        </pc:spChg>
        <pc:spChg chg="add del mod">
          <ac:chgData name="Mª Carmen Murillo" userId="7d59375e-28d1-485a-8481-13047822fb04" providerId="ADAL" clId="{B33B83C5-E5E2-4098-B941-A6C08D8BC7AC}" dt="2022-06-14T09:37:38.953" v="2520" actId="478"/>
          <ac:spMkLst>
            <pc:docMk/>
            <pc:sldMk cId="548345862" sldId="383"/>
            <ac:spMk id="11" creationId="{CD83C07F-4E46-5858-994E-75B36B5B359E}"/>
          </ac:spMkLst>
        </pc:spChg>
        <pc:spChg chg="del">
          <ac:chgData name="Mª Carmen Murillo" userId="7d59375e-28d1-485a-8481-13047822fb04" providerId="ADAL" clId="{B33B83C5-E5E2-4098-B941-A6C08D8BC7AC}" dt="2022-06-14T09:33:18.965" v="2312" actId="478"/>
          <ac:spMkLst>
            <pc:docMk/>
            <pc:sldMk cId="548345862" sldId="383"/>
            <ac:spMk id="35" creationId="{83F65644-E0DF-7E90-A51E-9F5886CC925F}"/>
          </ac:spMkLst>
        </pc:spChg>
        <pc:spChg chg="del mod">
          <ac:chgData name="Mª Carmen Murillo" userId="7d59375e-28d1-485a-8481-13047822fb04" providerId="ADAL" clId="{B33B83C5-E5E2-4098-B941-A6C08D8BC7AC}" dt="2022-06-14T09:33:16.497" v="2311" actId="478"/>
          <ac:spMkLst>
            <pc:docMk/>
            <pc:sldMk cId="548345862" sldId="383"/>
            <ac:spMk id="36" creationId="{A9171329-B8F4-ABC9-542C-5EC9D24B047D}"/>
          </ac:spMkLst>
        </pc:spChg>
      </pc:sldChg>
      <pc:sldChg chg="modSp add mod ord">
        <pc:chgData name="Mª Carmen Murillo" userId="7d59375e-28d1-485a-8481-13047822fb04" providerId="ADAL" clId="{B33B83C5-E5E2-4098-B941-A6C08D8BC7AC}" dt="2022-06-14T12:25:25.763" v="3982" actId="20577"/>
        <pc:sldMkLst>
          <pc:docMk/>
          <pc:sldMk cId="2629117617" sldId="384"/>
        </pc:sldMkLst>
        <pc:spChg chg="mod">
          <ac:chgData name="Mª Carmen Murillo" userId="7d59375e-28d1-485a-8481-13047822fb04" providerId="ADAL" clId="{B33B83C5-E5E2-4098-B941-A6C08D8BC7AC}" dt="2022-06-14T12:25:25.763" v="3982" actId="20577"/>
          <ac:spMkLst>
            <pc:docMk/>
            <pc:sldMk cId="2629117617" sldId="384"/>
            <ac:spMk id="10" creationId="{82F340B4-2069-3A12-C53A-BF03F123F6E0}"/>
          </ac:spMkLst>
        </pc:spChg>
        <pc:spChg chg="mod">
          <ac:chgData name="Mª Carmen Murillo" userId="7d59375e-28d1-485a-8481-13047822fb04" providerId="ADAL" clId="{B33B83C5-E5E2-4098-B941-A6C08D8BC7AC}" dt="2022-06-14T09:48:12.265" v="2649" actId="20577"/>
          <ac:spMkLst>
            <pc:docMk/>
            <pc:sldMk cId="2629117617" sldId="384"/>
            <ac:spMk id="36" creationId="{A9171329-B8F4-ABC9-542C-5EC9D24B047D}"/>
          </ac:spMkLst>
        </pc:spChg>
      </pc:sldChg>
      <pc:sldChg chg="addSp delSp modSp add mod">
        <pc:chgData name="Mª Carmen Murillo" userId="7d59375e-28d1-485a-8481-13047822fb04" providerId="ADAL" clId="{B33B83C5-E5E2-4098-B941-A6C08D8BC7AC}" dt="2022-06-15T11:15:27.481" v="5766" actId="20577"/>
        <pc:sldMkLst>
          <pc:docMk/>
          <pc:sldMk cId="2194589194" sldId="385"/>
        </pc:sldMkLst>
        <pc:spChg chg="mod">
          <ac:chgData name="Mª Carmen Murillo" userId="7d59375e-28d1-485a-8481-13047822fb04" providerId="ADAL" clId="{B33B83C5-E5E2-4098-B941-A6C08D8BC7AC}" dt="2022-06-14T10:21:32.041" v="3059" actId="14100"/>
          <ac:spMkLst>
            <pc:docMk/>
            <pc:sldMk cId="2194589194" sldId="385"/>
            <ac:spMk id="10" creationId="{82F340B4-2069-3A12-C53A-BF03F123F6E0}"/>
          </ac:spMkLst>
        </pc:spChg>
        <pc:spChg chg="add del mod">
          <ac:chgData name="Mª Carmen Murillo" userId="7d59375e-28d1-485a-8481-13047822fb04" providerId="ADAL" clId="{B33B83C5-E5E2-4098-B941-A6C08D8BC7AC}" dt="2022-06-14T10:23:24.005" v="3077" actId="478"/>
          <ac:spMkLst>
            <pc:docMk/>
            <pc:sldMk cId="2194589194" sldId="385"/>
            <ac:spMk id="12" creationId="{68D67031-8B65-485C-3A2D-5F0951C1F2CB}"/>
          </ac:spMkLst>
        </pc:spChg>
        <pc:spChg chg="add mod">
          <ac:chgData name="Mª Carmen Murillo" userId="7d59375e-28d1-485a-8481-13047822fb04" providerId="ADAL" clId="{B33B83C5-E5E2-4098-B941-A6C08D8BC7AC}" dt="2022-06-15T10:02:50.097" v="5543" actId="123"/>
          <ac:spMkLst>
            <pc:docMk/>
            <pc:sldMk cId="2194589194" sldId="385"/>
            <ac:spMk id="13" creationId="{4E8364A6-9C6E-B7D4-F475-F4671A0A5E3C}"/>
          </ac:spMkLst>
        </pc:spChg>
        <pc:spChg chg="mod">
          <ac:chgData name="Mª Carmen Murillo" userId="7d59375e-28d1-485a-8481-13047822fb04" providerId="ADAL" clId="{B33B83C5-E5E2-4098-B941-A6C08D8BC7AC}" dt="2022-06-15T11:15:27.481" v="5766" actId="20577"/>
          <ac:spMkLst>
            <pc:docMk/>
            <pc:sldMk cId="2194589194" sldId="385"/>
            <ac:spMk id="36" creationId="{A9171329-B8F4-ABC9-542C-5EC9D24B047D}"/>
          </ac:spMkLst>
        </pc:spChg>
        <pc:graphicFrameChg chg="add del mod modGraphic">
          <ac:chgData name="Mª Carmen Murillo" userId="7d59375e-28d1-485a-8481-13047822fb04" providerId="ADAL" clId="{B33B83C5-E5E2-4098-B941-A6C08D8BC7AC}" dt="2022-06-14T10:21:05.373" v="3056" actId="478"/>
          <ac:graphicFrameMkLst>
            <pc:docMk/>
            <pc:sldMk cId="2194589194" sldId="385"/>
            <ac:graphicFrameMk id="2" creationId="{76973877-0B3C-575A-7699-06F9527F857F}"/>
          </ac:graphicFrameMkLst>
        </pc:graphicFrameChg>
        <pc:picChg chg="add del mod">
          <ac:chgData name="Mª Carmen Murillo" userId="7d59375e-28d1-485a-8481-13047822fb04" providerId="ADAL" clId="{B33B83C5-E5E2-4098-B941-A6C08D8BC7AC}" dt="2022-06-14T10:23:14.336" v="3076" actId="478"/>
          <ac:picMkLst>
            <pc:docMk/>
            <pc:sldMk cId="2194589194" sldId="385"/>
            <ac:picMk id="9" creationId="{73E76728-611D-D519-B674-E46744DE498A}"/>
          </ac:picMkLst>
        </pc:picChg>
        <pc:picChg chg="add del mod">
          <ac:chgData name="Mª Carmen Murillo" userId="7d59375e-28d1-485a-8481-13047822fb04" providerId="ADAL" clId="{B33B83C5-E5E2-4098-B941-A6C08D8BC7AC}" dt="2022-06-14T10:22:12.192" v="3064" actId="478"/>
          <ac:picMkLst>
            <pc:docMk/>
            <pc:sldMk cId="2194589194" sldId="385"/>
            <ac:picMk id="11" creationId="{7FB72E82-9C4E-B0EF-E4D3-71E389681C3A}"/>
          </ac:picMkLst>
        </pc:picChg>
      </pc:sldChg>
      <pc:sldChg chg="modSp add mod">
        <pc:chgData name="Mª Carmen Murillo" userId="7d59375e-28d1-485a-8481-13047822fb04" providerId="ADAL" clId="{B33B83C5-E5E2-4098-B941-A6C08D8BC7AC}" dt="2022-06-15T11:16:27.406" v="5786" actId="20577"/>
        <pc:sldMkLst>
          <pc:docMk/>
          <pc:sldMk cId="3164420731" sldId="386"/>
        </pc:sldMkLst>
        <pc:spChg chg="mod">
          <ac:chgData name="Mª Carmen Murillo" userId="7d59375e-28d1-485a-8481-13047822fb04" providerId="ADAL" clId="{B33B83C5-E5E2-4098-B941-A6C08D8BC7AC}" dt="2022-06-15T06:15:46.847" v="5206" actId="20577"/>
          <ac:spMkLst>
            <pc:docMk/>
            <pc:sldMk cId="3164420731" sldId="386"/>
            <ac:spMk id="10" creationId="{82F340B4-2069-3A12-C53A-BF03F123F6E0}"/>
          </ac:spMkLst>
        </pc:spChg>
        <pc:spChg chg="mod">
          <ac:chgData name="Mª Carmen Murillo" userId="7d59375e-28d1-485a-8481-13047822fb04" providerId="ADAL" clId="{B33B83C5-E5E2-4098-B941-A6C08D8BC7AC}" dt="2022-06-15T11:16:27.406" v="5786" actId="20577"/>
          <ac:spMkLst>
            <pc:docMk/>
            <pc:sldMk cId="3164420731" sldId="386"/>
            <ac:spMk id="36" creationId="{A9171329-B8F4-ABC9-542C-5EC9D24B047D}"/>
          </ac:spMkLst>
        </pc:spChg>
      </pc:sldChg>
      <pc:sldChg chg="addSp delSp modSp add mod modAnim">
        <pc:chgData name="Mª Carmen Murillo" userId="7d59375e-28d1-485a-8481-13047822fb04" providerId="ADAL" clId="{B33B83C5-E5E2-4098-B941-A6C08D8BC7AC}" dt="2022-06-15T11:15:33.539" v="5768" actId="20577"/>
        <pc:sldMkLst>
          <pc:docMk/>
          <pc:sldMk cId="3331626790" sldId="387"/>
        </pc:sldMkLst>
        <pc:spChg chg="add mod">
          <ac:chgData name="Mª Carmen Murillo" userId="7d59375e-28d1-485a-8481-13047822fb04" providerId="ADAL" clId="{B33B83C5-E5E2-4098-B941-A6C08D8BC7AC}" dt="2022-06-15T10:14:00.432" v="5645" actId="1076"/>
          <ac:spMkLst>
            <pc:docMk/>
            <pc:sldMk cId="3331626790" sldId="387"/>
            <ac:spMk id="2" creationId="{92B0DE92-3ED6-8A52-F3BF-CBDCA9E270B3}"/>
          </ac:spMkLst>
        </pc:spChg>
        <pc:spChg chg="add mod">
          <ac:chgData name="Mª Carmen Murillo" userId="7d59375e-28d1-485a-8481-13047822fb04" providerId="ADAL" clId="{B33B83C5-E5E2-4098-B941-A6C08D8BC7AC}" dt="2022-06-15T10:05:01.618" v="5636" actId="1076"/>
          <ac:spMkLst>
            <pc:docMk/>
            <pc:sldMk cId="3331626790" sldId="387"/>
            <ac:spMk id="8" creationId="{6F27801B-582D-DA0F-600F-1217D2E136B0}"/>
          </ac:spMkLst>
        </pc:spChg>
        <pc:spChg chg="del">
          <ac:chgData name="Mª Carmen Murillo" userId="7d59375e-28d1-485a-8481-13047822fb04" providerId="ADAL" clId="{B33B83C5-E5E2-4098-B941-A6C08D8BC7AC}" dt="2022-06-14T10:24:31.491" v="3099" actId="478"/>
          <ac:spMkLst>
            <pc:docMk/>
            <pc:sldMk cId="3331626790" sldId="387"/>
            <ac:spMk id="10" creationId="{82F340B4-2069-3A12-C53A-BF03F123F6E0}"/>
          </ac:spMkLst>
        </pc:spChg>
        <pc:spChg chg="add mod">
          <ac:chgData name="Mª Carmen Murillo" userId="7d59375e-28d1-485a-8481-13047822fb04" providerId="ADAL" clId="{B33B83C5-E5E2-4098-B941-A6C08D8BC7AC}" dt="2022-06-15T10:15:02.351" v="5659" actId="1076"/>
          <ac:spMkLst>
            <pc:docMk/>
            <pc:sldMk cId="3331626790" sldId="387"/>
            <ac:spMk id="10" creationId="{9E16B61A-0DF1-8BC0-ED65-7A9C02630BAC}"/>
          </ac:spMkLst>
        </pc:spChg>
        <pc:spChg chg="add mod">
          <ac:chgData name="Mª Carmen Murillo" userId="7d59375e-28d1-485a-8481-13047822fb04" providerId="ADAL" clId="{B33B83C5-E5E2-4098-B941-A6C08D8BC7AC}" dt="2022-06-15T10:15:23.995" v="5664" actId="1076"/>
          <ac:spMkLst>
            <pc:docMk/>
            <pc:sldMk cId="3331626790" sldId="387"/>
            <ac:spMk id="12" creationId="{44A80C9C-2347-B510-B57B-10BA39077664}"/>
          </ac:spMkLst>
        </pc:spChg>
        <pc:spChg chg="del">
          <ac:chgData name="Mª Carmen Murillo" userId="7d59375e-28d1-485a-8481-13047822fb04" providerId="ADAL" clId="{B33B83C5-E5E2-4098-B941-A6C08D8BC7AC}" dt="2022-06-14T10:24:48.339" v="3100" actId="478"/>
          <ac:spMkLst>
            <pc:docMk/>
            <pc:sldMk cId="3331626790" sldId="387"/>
            <ac:spMk id="13" creationId="{4E8364A6-9C6E-B7D4-F475-F4671A0A5E3C}"/>
          </ac:spMkLst>
        </pc:spChg>
        <pc:spChg chg="add mod">
          <ac:chgData name="Mª Carmen Murillo" userId="7d59375e-28d1-485a-8481-13047822fb04" providerId="ADAL" clId="{B33B83C5-E5E2-4098-B941-A6C08D8BC7AC}" dt="2022-06-15T10:16:09.603" v="5673" actId="14100"/>
          <ac:spMkLst>
            <pc:docMk/>
            <pc:sldMk cId="3331626790" sldId="387"/>
            <ac:spMk id="13" creationId="{CD48D0EF-7D3B-231A-69F3-1FC7020AB989}"/>
          </ac:spMkLst>
        </pc:spChg>
        <pc:spChg chg="add mod">
          <ac:chgData name="Mª Carmen Murillo" userId="7d59375e-28d1-485a-8481-13047822fb04" providerId="ADAL" clId="{B33B83C5-E5E2-4098-B941-A6C08D8BC7AC}" dt="2022-06-15T10:18:59.193" v="5763" actId="404"/>
          <ac:spMkLst>
            <pc:docMk/>
            <pc:sldMk cId="3331626790" sldId="387"/>
            <ac:spMk id="14" creationId="{96EAF9E9-C8E5-3E19-9568-DAB49D6A1EC7}"/>
          </ac:spMkLst>
        </pc:spChg>
        <pc:spChg chg="mod">
          <ac:chgData name="Mª Carmen Murillo" userId="7d59375e-28d1-485a-8481-13047822fb04" providerId="ADAL" clId="{B33B83C5-E5E2-4098-B941-A6C08D8BC7AC}" dt="2022-06-15T11:15:33.539" v="5768" actId="20577"/>
          <ac:spMkLst>
            <pc:docMk/>
            <pc:sldMk cId="3331626790" sldId="387"/>
            <ac:spMk id="36" creationId="{A9171329-B8F4-ABC9-542C-5EC9D24B047D}"/>
          </ac:spMkLst>
        </pc:spChg>
        <pc:picChg chg="del">
          <ac:chgData name="Mª Carmen Murillo" userId="7d59375e-28d1-485a-8481-13047822fb04" providerId="ADAL" clId="{B33B83C5-E5E2-4098-B941-A6C08D8BC7AC}" dt="2022-06-14T10:24:29.624" v="3098" actId="478"/>
          <ac:picMkLst>
            <pc:docMk/>
            <pc:sldMk cId="3331626790" sldId="387"/>
            <ac:picMk id="9" creationId="{73E76728-611D-D519-B674-E46744DE498A}"/>
          </ac:picMkLst>
        </pc:picChg>
        <pc:picChg chg="add mod">
          <ac:chgData name="Mª Carmen Murillo" userId="7d59375e-28d1-485a-8481-13047822fb04" providerId="ADAL" clId="{B33B83C5-E5E2-4098-B941-A6C08D8BC7AC}" dt="2022-06-15T10:16:20.703" v="5675" actId="1076"/>
          <ac:picMkLst>
            <pc:docMk/>
            <pc:sldMk cId="3331626790" sldId="387"/>
            <ac:picMk id="11" creationId="{0A78086F-2A87-0E6C-0081-926AA49C0437}"/>
          </ac:picMkLst>
        </pc:picChg>
      </pc:sldChg>
      <pc:sldChg chg="addSp delSp modSp add mod modAnim">
        <pc:chgData name="Mª Carmen Murillo" userId="7d59375e-28d1-485a-8481-13047822fb04" providerId="ADAL" clId="{B33B83C5-E5E2-4098-B941-A6C08D8BC7AC}" dt="2022-06-15T11:15:39.201" v="5770" actId="20577"/>
        <pc:sldMkLst>
          <pc:docMk/>
          <pc:sldMk cId="2917712970" sldId="388"/>
        </pc:sldMkLst>
        <pc:spChg chg="mod">
          <ac:chgData name="Mª Carmen Murillo" userId="7d59375e-28d1-485a-8481-13047822fb04" providerId="ADAL" clId="{B33B83C5-E5E2-4098-B941-A6C08D8BC7AC}" dt="2022-06-15T11:15:39.201" v="5770" actId="20577"/>
          <ac:spMkLst>
            <pc:docMk/>
            <pc:sldMk cId="2917712970" sldId="388"/>
            <ac:spMk id="36" creationId="{A9171329-B8F4-ABC9-542C-5EC9D24B047D}"/>
          </ac:spMkLst>
        </pc:spChg>
        <pc:picChg chg="add mod">
          <ac:chgData name="Mª Carmen Murillo" userId="7d59375e-28d1-485a-8481-13047822fb04" providerId="ADAL" clId="{B33B83C5-E5E2-4098-B941-A6C08D8BC7AC}" dt="2022-06-14T10:25:31.494" v="3110" actId="1076"/>
          <ac:picMkLst>
            <pc:docMk/>
            <pc:sldMk cId="2917712970" sldId="388"/>
            <ac:picMk id="8" creationId="{2241477C-6584-248C-C1E5-808A5E0D6BC2}"/>
          </ac:picMkLst>
        </pc:picChg>
        <pc:picChg chg="del">
          <ac:chgData name="Mª Carmen Murillo" userId="7d59375e-28d1-485a-8481-13047822fb04" providerId="ADAL" clId="{B33B83C5-E5E2-4098-B941-A6C08D8BC7AC}" dt="2022-06-14T10:25:08.571" v="3106" actId="478"/>
          <ac:picMkLst>
            <pc:docMk/>
            <pc:sldMk cId="2917712970" sldId="388"/>
            <ac:picMk id="11" creationId="{0A78086F-2A87-0E6C-0081-926AA49C0437}"/>
          </ac:picMkLst>
        </pc:picChg>
      </pc:sldChg>
      <pc:sldChg chg="addSp delSp modSp add del mod">
        <pc:chgData name="Mª Carmen Murillo" userId="7d59375e-28d1-485a-8481-13047822fb04" providerId="ADAL" clId="{B33B83C5-E5E2-4098-B941-A6C08D8BC7AC}" dt="2022-06-14T10:34:52.874" v="3153" actId="47"/>
        <pc:sldMkLst>
          <pc:docMk/>
          <pc:sldMk cId="2557147413" sldId="389"/>
        </pc:sldMkLst>
        <pc:spChg chg="add mod">
          <ac:chgData name="Mª Carmen Murillo" userId="7d59375e-28d1-485a-8481-13047822fb04" providerId="ADAL" clId="{B33B83C5-E5E2-4098-B941-A6C08D8BC7AC}" dt="2022-06-14T10:34:40.921" v="3152" actId="1076"/>
          <ac:spMkLst>
            <pc:docMk/>
            <pc:sldMk cId="2557147413" sldId="389"/>
            <ac:spMk id="10" creationId="{E4847811-E87F-08F4-A87D-9CFA8643E068}"/>
          </ac:spMkLst>
        </pc:spChg>
        <pc:spChg chg="mod">
          <ac:chgData name="Mª Carmen Murillo" userId="7d59375e-28d1-485a-8481-13047822fb04" providerId="ADAL" clId="{B33B83C5-E5E2-4098-B941-A6C08D8BC7AC}" dt="2022-06-14T10:33:52.400" v="3136" actId="1076"/>
          <ac:spMkLst>
            <pc:docMk/>
            <pc:sldMk cId="2557147413" sldId="389"/>
            <ac:spMk id="35" creationId="{83F65644-E0DF-7E90-A51E-9F5886CC925F}"/>
          </ac:spMkLst>
        </pc:spChg>
        <pc:spChg chg="del mod">
          <ac:chgData name="Mª Carmen Murillo" userId="7d59375e-28d1-485a-8481-13047822fb04" providerId="ADAL" clId="{B33B83C5-E5E2-4098-B941-A6C08D8BC7AC}" dt="2022-06-14T10:34:18.326" v="3146" actId="478"/>
          <ac:spMkLst>
            <pc:docMk/>
            <pc:sldMk cId="2557147413" sldId="389"/>
            <ac:spMk id="36" creationId="{A9171329-B8F4-ABC9-542C-5EC9D24B047D}"/>
          </ac:spMkLst>
        </pc:spChg>
        <pc:picChg chg="del">
          <ac:chgData name="Mª Carmen Murillo" userId="7d59375e-28d1-485a-8481-13047822fb04" providerId="ADAL" clId="{B33B83C5-E5E2-4098-B941-A6C08D8BC7AC}" dt="2022-06-14T10:25:49.864" v="3112" actId="478"/>
          <ac:picMkLst>
            <pc:docMk/>
            <pc:sldMk cId="2557147413" sldId="389"/>
            <ac:picMk id="8" creationId="{2241477C-6584-248C-C1E5-808A5E0D6BC2}"/>
          </ac:picMkLst>
        </pc:picChg>
        <pc:picChg chg="add mod">
          <ac:chgData name="Mª Carmen Murillo" userId="7d59375e-28d1-485a-8481-13047822fb04" providerId="ADAL" clId="{B33B83C5-E5E2-4098-B941-A6C08D8BC7AC}" dt="2022-06-14T10:34:22.879" v="3150" actId="1035"/>
          <ac:picMkLst>
            <pc:docMk/>
            <pc:sldMk cId="2557147413" sldId="389"/>
            <ac:picMk id="9" creationId="{D73B1834-86A2-4672-C694-DBDA7A335FBC}"/>
          </ac:picMkLst>
        </pc:picChg>
      </pc:sldChg>
      <pc:sldChg chg="new del">
        <pc:chgData name="Mª Carmen Murillo" userId="7d59375e-28d1-485a-8481-13047822fb04" providerId="ADAL" clId="{B33B83C5-E5E2-4098-B941-A6C08D8BC7AC}" dt="2022-06-14T10:33:16.270" v="3129" actId="47"/>
        <pc:sldMkLst>
          <pc:docMk/>
          <pc:sldMk cId="1824913232" sldId="390"/>
        </pc:sldMkLst>
      </pc:sldChg>
      <pc:sldChg chg="new del">
        <pc:chgData name="Mª Carmen Murillo" userId="7d59375e-28d1-485a-8481-13047822fb04" providerId="ADAL" clId="{B33B83C5-E5E2-4098-B941-A6C08D8BC7AC}" dt="2022-06-14T10:39:07.173" v="3199" actId="47"/>
        <pc:sldMkLst>
          <pc:docMk/>
          <pc:sldMk cId="1370766608" sldId="391"/>
        </pc:sldMkLst>
      </pc:sldChg>
      <pc:sldChg chg="new del">
        <pc:chgData name="Mª Carmen Murillo" userId="7d59375e-28d1-485a-8481-13047822fb04" providerId="ADAL" clId="{B33B83C5-E5E2-4098-B941-A6C08D8BC7AC}" dt="2022-06-14T10:38:06.533" v="3189" actId="47"/>
        <pc:sldMkLst>
          <pc:docMk/>
          <pc:sldMk cId="1730086438" sldId="392"/>
        </pc:sldMkLst>
      </pc:sldChg>
      <pc:sldChg chg="new del">
        <pc:chgData name="Mª Carmen Murillo" userId="7d59375e-28d1-485a-8481-13047822fb04" providerId="ADAL" clId="{B33B83C5-E5E2-4098-B941-A6C08D8BC7AC}" dt="2022-06-14T10:39:08.308" v="3200" actId="47"/>
        <pc:sldMkLst>
          <pc:docMk/>
          <pc:sldMk cId="1682035816" sldId="393"/>
        </pc:sldMkLst>
      </pc:sldChg>
      <pc:sldChg chg="new del">
        <pc:chgData name="Mª Carmen Murillo" userId="7d59375e-28d1-485a-8481-13047822fb04" providerId="ADAL" clId="{B33B83C5-E5E2-4098-B941-A6C08D8BC7AC}" dt="2022-06-14T10:39:09.107" v="3201" actId="47"/>
        <pc:sldMkLst>
          <pc:docMk/>
          <pc:sldMk cId="985238464" sldId="394"/>
        </pc:sldMkLst>
      </pc:sldChg>
      <pc:sldChg chg="new del">
        <pc:chgData name="Mª Carmen Murillo" userId="7d59375e-28d1-485a-8481-13047822fb04" providerId="ADAL" clId="{B33B83C5-E5E2-4098-B941-A6C08D8BC7AC}" dt="2022-06-14T10:39:09.755" v="3202" actId="47"/>
        <pc:sldMkLst>
          <pc:docMk/>
          <pc:sldMk cId="2661942133" sldId="395"/>
        </pc:sldMkLst>
      </pc:sldChg>
      <pc:sldChg chg="new del">
        <pc:chgData name="Mª Carmen Murillo" userId="7d59375e-28d1-485a-8481-13047822fb04" providerId="ADAL" clId="{B33B83C5-E5E2-4098-B941-A6C08D8BC7AC}" dt="2022-06-14T10:39:12.014" v="3203" actId="47"/>
        <pc:sldMkLst>
          <pc:docMk/>
          <pc:sldMk cId="3744719437" sldId="396"/>
        </pc:sldMkLst>
      </pc:sldChg>
      <pc:sldChg chg="new del">
        <pc:chgData name="Mª Carmen Murillo" userId="7d59375e-28d1-485a-8481-13047822fb04" providerId="ADAL" clId="{B33B83C5-E5E2-4098-B941-A6C08D8BC7AC}" dt="2022-06-14T10:39:12.815" v="3204" actId="47"/>
        <pc:sldMkLst>
          <pc:docMk/>
          <pc:sldMk cId="2263058667" sldId="397"/>
        </pc:sldMkLst>
      </pc:sldChg>
      <pc:sldChg chg="addSp modSp add mod">
        <pc:chgData name="Mª Carmen Murillo" userId="7d59375e-28d1-485a-8481-13047822fb04" providerId="ADAL" clId="{B33B83C5-E5E2-4098-B941-A6C08D8BC7AC}" dt="2022-06-15T11:15:47.433" v="5772" actId="20577"/>
        <pc:sldMkLst>
          <pc:docMk/>
          <pc:sldMk cId="3794269" sldId="398"/>
        </pc:sldMkLst>
        <pc:spChg chg="mod">
          <ac:chgData name="Mª Carmen Murillo" userId="7d59375e-28d1-485a-8481-13047822fb04" providerId="ADAL" clId="{B33B83C5-E5E2-4098-B941-A6C08D8BC7AC}" dt="2022-06-15T11:15:47.433" v="5772" actId="20577"/>
          <ac:spMkLst>
            <pc:docMk/>
            <pc:sldMk cId="3794269" sldId="398"/>
            <ac:spMk id="36" creationId="{A9171329-B8F4-ABC9-542C-5EC9D24B047D}"/>
          </ac:spMkLst>
        </pc:spChg>
        <pc:picChg chg="add mod">
          <ac:chgData name="Mª Carmen Murillo" userId="7d59375e-28d1-485a-8481-13047822fb04" providerId="ADAL" clId="{B33B83C5-E5E2-4098-B941-A6C08D8BC7AC}" dt="2022-06-14T10:35:24.899" v="3160" actId="732"/>
          <ac:picMkLst>
            <pc:docMk/>
            <pc:sldMk cId="3794269" sldId="398"/>
            <ac:picMk id="7" creationId="{154F7679-D4EB-D122-FCA8-7FF6C8545E21}"/>
          </ac:picMkLst>
        </pc:picChg>
      </pc:sldChg>
      <pc:sldChg chg="addSp modSp add del">
        <pc:chgData name="Mª Carmen Murillo" userId="7d59375e-28d1-485a-8481-13047822fb04" providerId="ADAL" clId="{B33B83C5-E5E2-4098-B941-A6C08D8BC7AC}" dt="2022-06-15T10:25:23.084" v="5764" actId="47"/>
        <pc:sldMkLst>
          <pc:docMk/>
          <pc:sldMk cId="941949755" sldId="399"/>
        </pc:sldMkLst>
        <pc:picChg chg="add mod">
          <ac:chgData name="Mª Carmen Murillo" userId="7d59375e-28d1-485a-8481-13047822fb04" providerId="ADAL" clId="{B33B83C5-E5E2-4098-B941-A6C08D8BC7AC}" dt="2022-06-15T06:14:34.231" v="5196" actId="1076"/>
          <ac:picMkLst>
            <pc:docMk/>
            <pc:sldMk cId="941949755" sldId="399"/>
            <ac:picMk id="7" creationId="{4A99DB7D-6FF4-1E91-11CA-945F0FBAD707}"/>
          </ac:picMkLst>
        </pc:picChg>
      </pc:sldChg>
      <pc:sldChg chg="addSp modSp add mod">
        <pc:chgData name="Mª Carmen Murillo" userId="7d59375e-28d1-485a-8481-13047822fb04" providerId="ADAL" clId="{B33B83C5-E5E2-4098-B941-A6C08D8BC7AC}" dt="2022-06-15T11:15:51.912" v="5774" actId="20577"/>
        <pc:sldMkLst>
          <pc:docMk/>
          <pc:sldMk cId="2230516194" sldId="400"/>
        </pc:sldMkLst>
        <pc:spChg chg="mod">
          <ac:chgData name="Mª Carmen Murillo" userId="7d59375e-28d1-485a-8481-13047822fb04" providerId="ADAL" clId="{B33B83C5-E5E2-4098-B941-A6C08D8BC7AC}" dt="2022-06-15T11:15:51.912" v="5774" actId="20577"/>
          <ac:spMkLst>
            <pc:docMk/>
            <pc:sldMk cId="2230516194" sldId="400"/>
            <ac:spMk id="36" creationId="{A9171329-B8F4-ABC9-542C-5EC9D24B047D}"/>
          </ac:spMkLst>
        </pc:spChg>
        <pc:picChg chg="add mod">
          <ac:chgData name="Mª Carmen Murillo" userId="7d59375e-28d1-485a-8481-13047822fb04" providerId="ADAL" clId="{B33B83C5-E5E2-4098-B941-A6C08D8BC7AC}" dt="2022-06-15T06:14:41.723" v="5197" actId="1076"/>
          <ac:picMkLst>
            <pc:docMk/>
            <pc:sldMk cId="2230516194" sldId="400"/>
            <ac:picMk id="7" creationId="{BE24E840-80FD-6B7C-C136-6E7769333699}"/>
          </ac:picMkLst>
        </pc:picChg>
      </pc:sldChg>
      <pc:sldChg chg="modSp add del mod">
        <pc:chgData name="Mª Carmen Murillo" userId="7d59375e-28d1-485a-8481-13047822fb04" providerId="ADAL" clId="{B33B83C5-E5E2-4098-B941-A6C08D8BC7AC}" dt="2022-06-14T10:41:31.899" v="3205" actId="47"/>
        <pc:sldMkLst>
          <pc:docMk/>
          <pc:sldMk cId="3264285575" sldId="401"/>
        </pc:sldMkLst>
        <pc:spChg chg="mod">
          <ac:chgData name="Mª Carmen Murillo" userId="7d59375e-28d1-485a-8481-13047822fb04" providerId="ADAL" clId="{B33B83C5-E5E2-4098-B941-A6C08D8BC7AC}" dt="2022-06-14T10:37:04.118" v="3173" actId="1076"/>
          <ac:spMkLst>
            <pc:docMk/>
            <pc:sldMk cId="3264285575" sldId="401"/>
            <ac:spMk id="36" creationId="{A9171329-B8F4-ABC9-542C-5EC9D24B047D}"/>
          </ac:spMkLst>
        </pc:spChg>
      </pc:sldChg>
      <pc:sldChg chg="addSp modSp add mod">
        <pc:chgData name="Mª Carmen Murillo" userId="7d59375e-28d1-485a-8481-13047822fb04" providerId="ADAL" clId="{B33B83C5-E5E2-4098-B941-A6C08D8BC7AC}" dt="2022-06-15T11:16:09.946" v="5780" actId="20577"/>
        <pc:sldMkLst>
          <pc:docMk/>
          <pc:sldMk cId="2605869560" sldId="402"/>
        </pc:sldMkLst>
        <pc:spChg chg="mod">
          <ac:chgData name="Mª Carmen Murillo" userId="7d59375e-28d1-485a-8481-13047822fb04" providerId="ADAL" clId="{B33B83C5-E5E2-4098-B941-A6C08D8BC7AC}" dt="2022-06-15T11:16:09.946" v="5780" actId="20577"/>
          <ac:spMkLst>
            <pc:docMk/>
            <pc:sldMk cId="2605869560" sldId="402"/>
            <ac:spMk id="36" creationId="{A9171329-B8F4-ABC9-542C-5EC9D24B047D}"/>
          </ac:spMkLst>
        </pc:spChg>
        <pc:picChg chg="add mod">
          <ac:chgData name="Mª Carmen Murillo" userId="7d59375e-28d1-485a-8481-13047822fb04" providerId="ADAL" clId="{B33B83C5-E5E2-4098-B941-A6C08D8BC7AC}" dt="2022-06-14T11:54:17.438" v="3210" actId="1076"/>
          <ac:picMkLst>
            <pc:docMk/>
            <pc:sldMk cId="2605869560" sldId="402"/>
            <ac:picMk id="7" creationId="{5F0BA034-B1C3-0CF5-F8D6-86E4BAB96B90}"/>
          </ac:picMkLst>
        </pc:picChg>
      </pc:sldChg>
      <pc:sldChg chg="addSp modSp add mod">
        <pc:chgData name="Mª Carmen Murillo" userId="7d59375e-28d1-485a-8481-13047822fb04" providerId="ADAL" clId="{B33B83C5-E5E2-4098-B941-A6C08D8BC7AC}" dt="2022-06-15T11:16:16.216" v="5782" actId="20577"/>
        <pc:sldMkLst>
          <pc:docMk/>
          <pc:sldMk cId="3499999749" sldId="403"/>
        </pc:sldMkLst>
        <pc:spChg chg="mod">
          <ac:chgData name="Mª Carmen Murillo" userId="7d59375e-28d1-485a-8481-13047822fb04" providerId="ADAL" clId="{B33B83C5-E5E2-4098-B941-A6C08D8BC7AC}" dt="2022-06-15T11:16:16.216" v="5782" actId="20577"/>
          <ac:spMkLst>
            <pc:docMk/>
            <pc:sldMk cId="3499999749" sldId="403"/>
            <ac:spMk id="36" creationId="{A9171329-B8F4-ABC9-542C-5EC9D24B047D}"/>
          </ac:spMkLst>
        </pc:spChg>
        <pc:picChg chg="add mod">
          <ac:chgData name="Mª Carmen Murillo" userId="7d59375e-28d1-485a-8481-13047822fb04" providerId="ADAL" clId="{B33B83C5-E5E2-4098-B941-A6C08D8BC7AC}" dt="2022-06-15T06:15:19.459" v="5203" actId="1076"/>
          <ac:picMkLst>
            <pc:docMk/>
            <pc:sldMk cId="3499999749" sldId="403"/>
            <ac:picMk id="7" creationId="{90459D41-5453-F1C2-79FF-723A5A8A44A2}"/>
          </ac:picMkLst>
        </pc:picChg>
      </pc:sldChg>
      <pc:sldChg chg="addSp modSp add mod">
        <pc:chgData name="Mª Carmen Murillo" userId="7d59375e-28d1-485a-8481-13047822fb04" providerId="ADAL" clId="{B33B83C5-E5E2-4098-B941-A6C08D8BC7AC}" dt="2022-06-15T11:16:22.311" v="5784" actId="20577"/>
        <pc:sldMkLst>
          <pc:docMk/>
          <pc:sldMk cId="2347755822" sldId="404"/>
        </pc:sldMkLst>
        <pc:spChg chg="mod">
          <ac:chgData name="Mª Carmen Murillo" userId="7d59375e-28d1-485a-8481-13047822fb04" providerId="ADAL" clId="{B33B83C5-E5E2-4098-B941-A6C08D8BC7AC}" dt="2022-06-15T11:16:22.311" v="5784" actId="20577"/>
          <ac:spMkLst>
            <pc:docMk/>
            <pc:sldMk cId="2347755822" sldId="404"/>
            <ac:spMk id="36" creationId="{A9171329-B8F4-ABC9-542C-5EC9D24B047D}"/>
          </ac:spMkLst>
        </pc:spChg>
        <pc:picChg chg="add mod">
          <ac:chgData name="Mª Carmen Murillo" userId="7d59375e-28d1-485a-8481-13047822fb04" providerId="ADAL" clId="{B33B83C5-E5E2-4098-B941-A6C08D8BC7AC}" dt="2022-06-14T10:42:33.888" v="3207" actId="1076"/>
          <ac:picMkLst>
            <pc:docMk/>
            <pc:sldMk cId="2347755822" sldId="404"/>
            <ac:picMk id="7" creationId="{CD310AE7-4FA6-D0D1-C5FD-ECD1412469B4}"/>
          </ac:picMkLst>
        </pc:picChg>
      </pc:sldChg>
      <pc:sldChg chg="add del">
        <pc:chgData name="Mª Carmen Murillo" userId="7d59375e-28d1-485a-8481-13047822fb04" providerId="ADAL" clId="{B33B83C5-E5E2-4098-B941-A6C08D8BC7AC}" dt="2022-06-14T10:39:06.473" v="3198" actId="47"/>
        <pc:sldMkLst>
          <pc:docMk/>
          <pc:sldMk cId="2958423670" sldId="405"/>
        </pc:sldMkLst>
      </pc:sldChg>
      <pc:sldChg chg="addSp delSp modSp new mod modAnim">
        <pc:chgData name="Mª Carmen Murillo" userId="7d59375e-28d1-485a-8481-13047822fb04" providerId="ADAL" clId="{B33B83C5-E5E2-4098-B941-A6C08D8BC7AC}" dt="2022-06-15T11:15:57.777" v="5776" actId="20577"/>
        <pc:sldMkLst>
          <pc:docMk/>
          <pc:sldMk cId="1440459665" sldId="406"/>
        </pc:sldMkLst>
        <pc:spChg chg="add del mod">
          <ac:chgData name="Mª Carmen Murillo" userId="7d59375e-28d1-485a-8481-13047822fb04" providerId="ADAL" clId="{B33B83C5-E5E2-4098-B941-A6C08D8BC7AC}" dt="2022-06-15T06:15:02.314" v="5199" actId="478"/>
          <ac:spMkLst>
            <pc:docMk/>
            <pc:sldMk cId="1440459665" sldId="406"/>
            <ac:spMk id="2" creationId="{47ABF7B1-1208-0A04-5C72-CDDB2EE1F4CF}"/>
          </ac:spMkLst>
        </pc:spChg>
        <pc:spChg chg="del">
          <ac:chgData name="Mª Carmen Murillo" userId="7d59375e-28d1-485a-8481-13047822fb04" providerId="ADAL" clId="{B33B83C5-E5E2-4098-B941-A6C08D8BC7AC}" dt="2022-06-14T10:37:27.938" v="3179" actId="478"/>
          <ac:spMkLst>
            <pc:docMk/>
            <pc:sldMk cId="1440459665" sldId="406"/>
            <ac:spMk id="2" creationId="{781FA5E7-5EE8-0F5B-200D-609A656D5CC9}"/>
          </ac:spMkLst>
        </pc:spChg>
        <pc:spChg chg="del">
          <ac:chgData name="Mª Carmen Murillo" userId="7d59375e-28d1-485a-8481-13047822fb04" providerId="ADAL" clId="{B33B83C5-E5E2-4098-B941-A6C08D8BC7AC}" dt="2022-06-14T10:37:55.895" v="3185" actId="478"/>
          <ac:spMkLst>
            <pc:docMk/>
            <pc:sldMk cId="1440459665" sldId="406"/>
            <ac:spMk id="3" creationId="{2908F74C-8385-F350-7856-8C2BEFE11F26}"/>
          </ac:spMkLst>
        </pc:spChg>
        <pc:spChg chg="del">
          <ac:chgData name="Mª Carmen Murillo" userId="7d59375e-28d1-485a-8481-13047822fb04" providerId="ADAL" clId="{B33B83C5-E5E2-4098-B941-A6C08D8BC7AC}" dt="2022-06-14T10:37:38.461" v="3180"/>
          <ac:spMkLst>
            <pc:docMk/>
            <pc:sldMk cId="1440459665" sldId="406"/>
            <ac:spMk id="4" creationId="{C6DC72A5-B909-E954-F62D-D2808EBF4013}"/>
          </ac:spMkLst>
        </pc:spChg>
        <pc:spChg chg="del">
          <ac:chgData name="Mª Carmen Murillo" userId="7d59375e-28d1-485a-8481-13047822fb04" providerId="ADAL" clId="{B33B83C5-E5E2-4098-B941-A6C08D8BC7AC}" dt="2022-06-14T10:37:49.117" v="3182" actId="478"/>
          <ac:spMkLst>
            <pc:docMk/>
            <pc:sldMk cId="1440459665" sldId="406"/>
            <ac:spMk id="5" creationId="{09468042-69A0-DE08-5449-7C17793620DC}"/>
          </ac:spMkLst>
        </pc:spChg>
        <pc:spChg chg="del">
          <ac:chgData name="Mª Carmen Murillo" userId="7d59375e-28d1-485a-8481-13047822fb04" providerId="ADAL" clId="{B33B83C5-E5E2-4098-B941-A6C08D8BC7AC}" dt="2022-06-14T10:37:42.568" v="3181"/>
          <ac:spMkLst>
            <pc:docMk/>
            <pc:sldMk cId="1440459665" sldId="406"/>
            <ac:spMk id="6" creationId="{D552A0A7-61E7-F98A-FD21-29AB1EA9D07B}"/>
          </ac:spMkLst>
        </pc:spChg>
        <pc:spChg chg="add mod">
          <ac:chgData name="Mª Carmen Murillo" userId="7d59375e-28d1-485a-8481-13047822fb04" providerId="ADAL" clId="{B33B83C5-E5E2-4098-B941-A6C08D8BC7AC}" dt="2022-06-14T10:36:47.563" v="3170"/>
          <ac:spMkLst>
            <pc:docMk/>
            <pc:sldMk cId="1440459665" sldId="406"/>
            <ac:spMk id="10" creationId="{75F7E7CE-A60B-8296-1BA4-CC41B9B4D345}"/>
          </ac:spMkLst>
        </pc:spChg>
        <pc:spChg chg="add del mod">
          <ac:chgData name="Mª Carmen Murillo" userId="7d59375e-28d1-485a-8481-13047822fb04" providerId="ADAL" clId="{B33B83C5-E5E2-4098-B941-A6C08D8BC7AC}" dt="2022-06-14T10:36:58.745" v="3172"/>
          <ac:spMkLst>
            <pc:docMk/>
            <pc:sldMk cId="1440459665" sldId="406"/>
            <ac:spMk id="11" creationId="{41B580D2-77E2-737C-CF5C-DE9A5667135E}"/>
          </ac:spMkLst>
        </pc:spChg>
        <pc:spChg chg="add mod">
          <ac:chgData name="Mª Carmen Murillo" userId="7d59375e-28d1-485a-8481-13047822fb04" providerId="ADAL" clId="{B33B83C5-E5E2-4098-B941-A6C08D8BC7AC}" dt="2022-06-14T10:37:18.193" v="3177" actId="1076"/>
          <ac:spMkLst>
            <pc:docMk/>
            <pc:sldMk cId="1440459665" sldId="406"/>
            <ac:spMk id="12" creationId="{BF1D2E62-E4C4-25C8-7160-AAA1E10C0A14}"/>
          </ac:spMkLst>
        </pc:spChg>
        <pc:spChg chg="add mod">
          <ac:chgData name="Mª Carmen Murillo" userId="7d59375e-28d1-485a-8481-13047822fb04" providerId="ADAL" clId="{B33B83C5-E5E2-4098-B941-A6C08D8BC7AC}" dt="2022-06-15T11:15:57.777" v="5776" actId="20577"/>
          <ac:spMkLst>
            <pc:docMk/>
            <pc:sldMk cId="1440459665" sldId="406"/>
            <ac:spMk id="13" creationId="{37848E9D-43C5-7B12-D9AF-2CC58C674D0B}"/>
          </ac:spMkLst>
        </pc:spChg>
        <pc:spChg chg="add del mod">
          <ac:chgData name="Mª Carmen Murillo" userId="7d59375e-28d1-485a-8481-13047822fb04" providerId="ADAL" clId="{B33B83C5-E5E2-4098-B941-A6C08D8BC7AC}" dt="2022-06-14T10:37:52.807" v="3184" actId="478"/>
          <ac:spMkLst>
            <pc:docMk/>
            <pc:sldMk cId="1440459665" sldId="406"/>
            <ac:spMk id="16" creationId="{7D7EBD28-A1F2-9C3D-1FD3-7D7BBC8B852F}"/>
          </ac:spMkLst>
        </pc:spChg>
        <pc:picChg chg="add mod">
          <ac:chgData name="Mª Carmen Murillo" userId="7d59375e-28d1-485a-8481-13047822fb04" providerId="ADAL" clId="{B33B83C5-E5E2-4098-B941-A6C08D8BC7AC}" dt="2022-06-14T10:36:39.148" v="3168"/>
          <ac:picMkLst>
            <pc:docMk/>
            <pc:sldMk cId="1440459665" sldId="406"/>
            <ac:picMk id="8" creationId="{2ABDE60D-7B92-C4AE-C2F4-19ADA1B7FB75}"/>
          </ac:picMkLst>
        </pc:picChg>
        <pc:picChg chg="add mod">
          <ac:chgData name="Mª Carmen Murillo" userId="7d59375e-28d1-485a-8481-13047822fb04" providerId="ADAL" clId="{B33B83C5-E5E2-4098-B941-A6C08D8BC7AC}" dt="2022-06-14T10:36:43.071" v="3169"/>
          <ac:picMkLst>
            <pc:docMk/>
            <pc:sldMk cId="1440459665" sldId="406"/>
            <ac:picMk id="9" creationId="{A646CE31-22D0-5A2A-72C4-8C510FF579BB}"/>
          </ac:picMkLst>
        </pc:picChg>
        <pc:picChg chg="add del mod">
          <ac:chgData name="Mª Carmen Murillo" userId="7d59375e-28d1-485a-8481-13047822fb04" providerId="ADAL" clId="{B33B83C5-E5E2-4098-B941-A6C08D8BC7AC}" dt="2022-06-15T06:15:10.921" v="5202" actId="1076"/>
          <ac:picMkLst>
            <pc:docMk/>
            <pc:sldMk cId="1440459665" sldId="406"/>
            <ac:picMk id="14" creationId="{AC28E2BD-6991-103B-29C8-DFFBCCAF995E}"/>
          </ac:picMkLst>
        </pc:picChg>
        <pc:picChg chg="add del mod">
          <ac:chgData name="Mª Carmen Murillo" userId="7d59375e-28d1-485a-8481-13047822fb04" providerId="ADAL" clId="{B33B83C5-E5E2-4098-B941-A6C08D8BC7AC}" dt="2022-06-15T06:14:59.310" v="5198" actId="478"/>
          <ac:picMkLst>
            <pc:docMk/>
            <pc:sldMk cId="1440459665" sldId="406"/>
            <ac:picMk id="15" creationId="{7E7CE38A-47CD-C61B-699A-C24A9082AFF5}"/>
          </ac:picMkLst>
        </pc:picChg>
        <pc:cxnChg chg="add mod">
          <ac:chgData name="Mª Carmen Murillo" userId="7d59375e-28d1-485a-8481-13047822fb04" providerId="ADAL" clId="{B33B83C5-E5E2-4098-B941-A6C08D8BC7AC}" dt="2022-06-14T10:36:35.524" v="3167"/>
          <ac:cxnSpMkLst>
            <pc:docMk/>
            <pc:sldMk cId="1440459665" sldId="406"/>
            <ac:cxnSpMk id="7" creationId="{B577BBE3-2FB6-D8A9-15E6-23CC04CB98F3}"/>
          </ac:cxnSpMkLst>
        </pc:cxnChg>
      </pc:sldChg>
      <pc:sldChg chg="addSp delSp modSp add mod">
        <pc:chgData name="Mª Carmen Murillo" userId="7d59375e-28d1-485a-8481-13047822fb04" providerId="ADAL" clId="{B33B83C5-E5E2-4098-B941-A6C08D8BC7AC}" dt="2022-06-15T11:16:04.096" v="5778" actId="20577"/>
        <pc:sldMkLst>
          <pc:docMk/>
          <pc:sldMk cId="1131641468" sldId="407"/>
        </pc:sldMkLst>
        <pc:spChg chg="add del mod">
          <ac:chgData name="Mª Carmen Murillo" userId="7d59375e-28d1-485a-8481-13047822fb04" providerId="ADAL" clId="{B33B83C5-E5E2-4098-B941-A6C08D8BC7AC}" dt="2022-06-14T11:54:48.088" v="3214" actId="478"/>
          <ac:spMkLst>
            <pc:docMk/>
            <pc:sldMk cId="1131641468" sldId="407"/>
            <ac:spMk id="2" creationId="{44AE3025-4044-DE1F-E9F7-259E3C7180D4}"/>
          </ac:spMkLst>
        </pc:spChg>
        <pc:spChg chg="mod">
          <ac:chgData name="Mª Carmen Murillo" userId="7d59375e-28d1-485a-8481-13047822fb04" providerId="ADAL" clId="{B33B83C5-E5E2-4098-B941-A6C08D8BC7AC}" dt="2022-06-15T11:16:04.096" v="5778" actId="20577"/>
          <ac:spMkLst>
            <pc:docMk/>
            <pc:sldMk cId="1131641468" sldId="407"/>
            <ac:spMk id="13" creationId="{37848E9D-43C5-7B12-D9AF-2CC58C674D0B}"/>
          </ac:spMkLst>
        </pc:spChg>
        <pc:picChg chg="del">
          <ac:chgData name="Mª Carmen Murillo" userId="7d59375e-28d1-485a-8481-13047822fb04" providerId="ADAL" clId="{B33B83C5-E5E2-4098-B941-A6C08D8BC7AC}" dt="2022-06-14T11:54:43.826" v="3213" actId="478"/>
          <ac:picMkLst>
            <pc:docMk/>
            <pc:sldMk cId="1131641468" sldId="407"/>
            <ac:picMk id="14" creationId="{AC28E2BD-6991-103B-29C8-DFFBCCAF995E}"/>
          </ac:picMkLst>
        </pc:picChg>
        <pc:picChg chg="mod">
          <ac:chgData name="Mª Carmen Murillo" userId="7d59375e-28d1-485a-8481-13047822fb04" providerId="ADAL" clId="{B33B83C5-E5E2-4098-B941-A6C08D8BC7AC}" dt="2022-06-14T11:54:55.769" v="3217" actId="1076"/>
          <ac:picMkLst>
            <pc:docMk/>
            <pc:sldMk cId="1131641468" sldId="407"/>
            <ac:picMk id="15" creationId="{7E7CE38A-47CD-C61B-699A-C24A9082AFF5}"/>
          </ac:picMkLst>
        </pc:picChg>
      </pc:sldChg>
      <pc:sldChg chg="addSp delSp modSp add mod">
        <pc:chgData name="Mª Carmen Murillo" userId="7d59375e-28d1-485a-8481-13047822fb04" providerId="ADAL" clId="{B33B83C5-E5E2-4098-B941-A6C08D8BC7AC}" dt="2022-06-15T11:16:33.432" v="5788" actId="20577"/>
        <pc:sldMkLst>
          <pc:docMk/>
          <pc:sldMk cId="1038498723" sldId="408"/>
        </pc:sldMkLst>
        <pc:spChg chg="add mod">
          <ac:chgData name="Mª Carmen Murillo" userId="7d59375e-28d1-485a-8481-13047822fb04" providerId="ADAL" clId="{B33B83C5-E5E2-4098-B941-A6C08D8BC7AC}" dt="2022-06-15T06:21:32.891" v="5244" actId="20577"/>
          <ac:spMkLst>
            <pc:docMk/>
            <pc:sldMk cId="1038498723" sldId="408"/>
            <ac:spMk id="4" creationId="{B1880320-F30B-F00F-4053-0D6C1C28EB88}"/>
          </ac:spMkLst>
        </pc:spChg>
        <pc:spChg chg="add mod">
          <ac:chgData name="Mª Carmen Murillo" userId="7d59375e-28d1-485a-8481-13047822fb04" providerId="ADAL" clId="{B33B83C5-E5E2-4098-B941-A6C08D8BC7AC}" dt="2022-06-15T06:19:47.508" v="5220"/>
          <ac:spMkLst>
            <pc:docMk/>
            <pc:sldMk cId="1038498723" sldId="408"/>
            <ac:spMk id="9" creationId="{26030DB6-8690-ACC3-B7F9-896B4F663571}"/>
          </ac:spMkLst>
        </pc:spChg>
        <pc:spChg chg="del mod">
          <ac:chgData name="Mª Carmen Murillo" userId="7d59375e-28d1-485a-8481-13047822fb04" providerId="ADAL" clId="{B33B83C5-E5E2-4098-B941-A6C08D8BC7AC}" dt="2022-06-14T12:18:27.273" v="3807" actId="478"/>
          <ac:spMkLst>
            <pc:docMk/>
            <pc:sldMk cId="1038498723" sldId="408"/>
            <ac:spMk id="10" creationId="{82F340B4-2069-3A12-C53A-BF03F123F6E0}"/>
          </ac:spMkLst>
        </pc:spChg>
        <pc:spChg chg="mod">
          <ac:chgData name="Mª Carmen Murillo" userId="7d59375e-28d1-485a-8481-13047822fb04" providerId="ADAL" clId="{B33B83C5-E5E2-4098-B941-A6C08D8BC7AC}" dt="2022-06-15T11:16:33.432" v="5788" actId="20577"/>
          <ac:spMkLst>
            <pc:docMk/>
            <pc:sldMk cId="1038498723" sldId="408"/>
            <ac:spMk id="36" creationId="{A9171329-B8F4-ABC9-542C-5EC9D24B047D}"/>
          </ac:spMkLst>
        </pc:spChg>
        <pc:graphicFrameChg chg="del">
          <ac:chgData name="Mª Carmen Murillo" userId="7d59375e-28d1-485a-8481-13047822fb04" providerId="ADAL" clId="{B33B83C5-E5E2-4098-B941-A6C08D8BC7AC}" dt="2022-06-14T11:56:53.192" v="3221" actId="478"/>
          <ac:graphicFrameMkLst>
            <pc:docMk/>
            <pc:sldMk cId="1038498723" sldId="408"/>
            <ac:graphicFrameMk id="2" creationId="{76973877-0B3C-575A-7699-06F9527F857F}"/>
          </ac:graphicFrameMkLst>
        </pc:graphicFrameChg>
        <pc:picChg chg="add mod modCrop">
          <ac:chgData name="Mª Carmen Murillo" userId="7d59375e-28d1-485a-8481-13047822fb04" providerId="ADAL" clId="{B33B83C5-E5E2-4098-B941-A6C08D8BC7AC}" dt="2022-06-15T06:19:13.784" v="5218" actId="1076"/>
          <ac:picMkLst>
            <pc:docMk/>
            <pc:sldMk cId="1038498723" sldId="408"/>
            <ac:picMk id="3" creationId="{1A771182-6775-371B-31FE-D89EEDFA98BA}"/>
          </ac:picMkLst>
        </pc:picChg>
      </pc:sldChg>
      <pc:sldChg chg="addSp modSp add mod modAnim">
        <pc:chgData name="Mª Carmen Murillo" userId="7d59375e-28d1-485a-8481-13047822fb04" providerId="ADAL" clId="{B33B83C5-E5E2-4098-B941-A6C08D8BC7AC}" dt="2022-06-15T11:16:51.061" v="5791" actId="20577"/>
        <pc:sldMkLst>
          <pc:docMk/>
          <pc:sldMk cId="4224921536" sldId="409"/>
        </pc:sldMkLst>
        <pc:spChg chg="mod">
          <ac:chgData name="Mª Carmen Murillo" userId="7d59375e-28d1-485a-8481-13047822fb04" providerId="ADAL" clId="{B33B83C5-E5E2-4098-B941-A6C08D8BC7AC}" dt="2022-06-14T12:20:33.675" v="3967" actId="20577"/>
          <ac:spMkLst>
            <pc:docMk/>
            <pc:sldMk cId="4224921536" sldId="409"/>
            <ac:spMk id="10" creationId="{82F340B4-2069-3A12-C53A-BF03F123F6E0}"/>
          </ac:spMkLst>
        </pc:spChg>
        <pc:spChg chg="mod">
          <ac:chgData name="Mª Carmen Murillo" userId="7d59375e-28d1-485a-8481-13047822fb04" providerId="ADAL" clId="{B33B83C5-E5E2-4098-B941-A6C08D8BC7AC}" dt="2022-06-15T11:16:51.061" v="5791" actId="20577"/>
          <ac:spMkLst>
            <pc:docMk/>
            <pc:sldMk cId="4224921536" sldId="409"/>
            <ac:spMk id="36" creationId="{A9171329-B8F4-ABC9-542C-5EC9D24B047D}"/>
          </ac:spMkLst>
        </pc:spChg>
        <pc:picChg chg="add mod">
          <ac:chgData name="Mª Carmen Murillo" userId="7d59375e-28d1-485a-8481-13047822fb04" providerId="ADAL" clId="{B33B83C5-E5E2-4098-B941-A6C08D8BC7AC}" dt="2022-06-15T06:22:15.221" v="5249" actId="1076"/>
          <ac:picMkLst>
            <pc:docMk/>
            <pc:sldMk cId="4224921536" sldId="409"/>
            <ac:picMk id="8" creationId="{40C37FE5-2738-6B59-4240-1F276687163E}"/>
          </ac:picMkLst>
        </pc:picChg>
        <pc:picChg chg="add mod">
          <ac:chgData name="Mª Carmen Murillo" userId="7d59375e-28d1-485a-8481-13047822fb04" providerId="ADAL" clId="{B33B83C5-E5E2-4098-B941-A6C08D8BC7AC}" dt="2022-06-15T06:22:19.298" v="5250" actId="1076"/>
          <ac:picMkLst>
            <pc:docMk/>
            <pc:sldMk cId="4224921536" sldId="409"/>
            <ac:picMk id="9" creationId="{668E3BEF-D109-AAAE-206C-53AB1AFF0725}"/>
          </ac:picMkLst>
        </pc:picChg>
      </pc:sldChg>
      <pc:sldChg chg="addSp delSp modSp add mod modAnim">
        <pc:chgData name="Mª Carmen Murillo" userId="7d59375e-28d1-485a-8481-13047822fb04" providerId="ADAL" clId="{B33B83C5-E5E2-4098-B941-A6C08D8BC7AC}" dt="2022-06-15T11:33:26.993" v="5799" actId="1076"/>
        <pc:sldMkLst>
          <pc:docMk/>
          <pc:sldMk cId="2731873116" sldId="410"/>
        </pc:sldMkLst>
        <pc:spChg chg="mod">
          <ac:chgData name="Mª Carmen Murillo" userId="7d59375e-28d1-485a-8481-13047822fb04" providerId="ADAL" clId="{B33B83C5-E5E2-4098-B941-A6C08D8BC7AC}" dt="2022-06-14T12:46:46.990" v="5171" actId="123"/>
          <ac:spMkLst>
            <pc:docMk/>
            <pc:sldMk cId="2731873116" sldId="410"/>
            <ac:spMk id="10" creationId="{82F340B4-2069-3A12-C53A-BF03F123F6E0}"/>
          </ac:spMkLst>
        </pc:spChg>
        <pc:spChg chg="add del mod">
          <ac:chgData name="Mª Carmen Murillo" userId="7d59375e-28d1-485a-8481-13047822fb04" providerId="ADAL" clId="{B33B83C5-E5E2-4098-B941-A6C08D8BC7AC}" dt="2022-06-14T12:44:43.033" v="4992" actId="478"/>
          <ac:spMkLst>
            <pc:docMk/>
            <pc:sldMk cId="2731873116" sldId="410"/>
            <ac:spMk id="22" creationId="{AD9175A2-5266-9B96-D344-931A50878D3A}"/>
          </ac:spMkLst>
        </pc:spChg>
        <pc:spChg chg="mod">
          <ac:chgData name="Mª Carmen Murillo" userId="7d59375e-28d1-485a-8481-13047822fb04" providerId="ADAL" clId="{B33B83C5-E5E2-4098-B941-A6C08D8BC7AC}" dt="2022-06-15T11:32:53" v="5796" actId="14100"/>
          <ac:spMkLst>
            <pc:docMk/>
            <pc:sldMk cId="2731873116" sldId="410"/>
            <ac:spMk id="35" creationId="{83F65644-E0DF-7E90-A51E-9F5886CC925F}"/>
          </ac:spMkLst>
        </pc:spChg>
        <pc:spChg chg="mod">
          <ac:chgData name="Mª Carmen Murillo" userId="7d59375e-28d1-485a-8481-13047822fb04" providerId="ADAL" clId="{B33B83C5-E5E2-4098-B941-A6C08D8BC7AC}" dt="2022-06-15T11:33:26.993" v="5799" actId="1076"/>
          <ac:spMkLst>
            <pc:docMk/>
            <pc:sldMk cId="2731873116" sldId="410"/>
            <ac:spMk id="36" creationId="{A9171329-B8F4-ABC9-542C-5EC9D24B047D}"/>
          </ac:spMkLst>
        </pc:spChg>
        <pc:picChg chg="del">
          <ac:chgData name="Mª Carmen Murillo" userId="7d59375e-28d1-485a-8481-13047822fb04" providerId="ADAL" clId="{B33B83C5-E5E2-4098-B941-A6C08D8BC7AC}" dt="2022-06-14T12:24:17.115" v="3971" actId="478"/>
          <ac:picMkLst>
            <pc:docMk/>
            <pc:sldMk cId="2731873116" sldId="410"/>
            <ac:picMk id="8" creationId="{40C37FE5-2738-6B59-4240-1F276687163E}"/>
          </ac:picMkLst>
        </pc:picChg>
        <pc:picChg chg="del">
          <ac:chgData name="Mª Carmen Murillo" userId="7d59375e-28d1-485a-8481-13047822fb04" providerId="ADAL" clId="{B33B83C5-E5E2-4098-B941-A6C08D8BC7AC}" dt="2022-06-14T12:24:20.166" v="3972" actId="478"/>
          <ac:picMkLst>
            <pc:docMk/>
            <pc:sldMk cId="2731873116" sldId="410"/>
            <ac:picMk id="9" creationId="{668E3BEF-D109-AAAE-206C-53AB1AFF0725}"/>
          </ac:picMkLst>
        </pc:picChg>
        <pc:picChg chg="add del mod">
          <ac:chgData name="Mª Carmen Murillo" userId="7d59375e-28d1-485a-8481-13047822fb04" providerId="ADAL" clId="{B33B83C5-E5E2-4098-B941-A6C08D8BC7AC}" dt="2022-06-14T12:42:12.820" v="4844" actId="21"/>
          <ac:picMkLst>
            <pc:docMk/>
            <pc:sldMk cId="2731873116" sldId="410"/>
            <ac:picMk id="11" creationId="{3EA9C06D-1C64-33CD-D46C-0DF2156F3AE9}"/>
          </ac:picMkLst>
        </pc:picChg>
        <pc:picChg chg="add del mod">
          <ac:chgData name="Mª Carmen Murillo" userId="7d59375e-28d1-485a-8481-13047822fb04" providerId="ADAL" clId="{B33B83C5-E5E2-4098-B941-A6C08D8BC7AC}" dt="2022-06-14T12:31:34.138" v="4347" actId="478"/>
          <ac:picMkLst>
            <pc:docMk/>
            <pc:sldMk cId="2731873116" sldId="410"/>
            <ac:picMk id="12" creationId="{50737C36-F0A4-7B89-07B9-4C08DBACA699}"/>
          </ac:picMkLst>
        </pc:picChg>
        <pc:picChg chg="add del mod">
          <ac:chgData name="Mª Carmen Murillo" userId="7d59375e-28d1-485a-8481-13047822fb04" providerId="ADAL" clId="{B33B83C5-E5E2-4098-B941-A6C08D8BC7AC}" dt="2022-06-14T12:42:12.820" v="4844" actId="21"/>
          <ac:picMkLst>
            <pc:docMk/>
            <pc:sldMk cId="2731873116" sldId="410"/>
            <ac:picMk id="13" creationId="{AF6F295D-291B-6127-1239-2B59D6AF2672}"/>
          </ac:picMkLst>
        </pc:picChg>
        <pc:picChg chg="add del mod">
          <ac:chgData name="Mª Carmen Murillo" userId="7d59375e-28d1-485a-8481-13047822fb04" providerId="ADAL" clId="{B33B83C5-E5E2-4098-B941-A6C08D8BC7AC}" dt="2022-06-14T12:42:12.820" v="4844" actId="21"/>
          <ac:picMkLst>
            <pc:docMk/>
            <pc:sldMk cId="2731873116" sldId="410"/>
            <ac:picMk id="14" creationId="{9D4D2BD0-86E7-9D7B-CABD-D36C474C85B0}"/>
          </ac:picMkLst>
        </pc:picChg>
        <pc:picChg chg="add del mod">
          <ac:chgData name="Mª Carmen Murillo" userId="7d59375e-28d1-485a-8481-13047822fb04" providerId="ADAL" clId="{B33B83C5-E5E2-4098-B941-A6C08D8BC7AC}" dt="2022-06-14T12:42:12.820" v="4844" actId="21"/>
          <ac:picMkLst>
            <pc:docMk/>
            <pc:sldMk cId="2731873116" sldId="410"/>
            <ac:picMk id="15" creationId="{871BE1B4-D243-3AFE-70FC-F758F1A1FE90}"/>
          </ac:picMkLst>
        </pc:picChg>
        <pc:picChg chg="add del mod">
          <ac:chgData name="Mª Carmen Murillo" userId="7d59375e-28d1-485a-8481-13047822fb04" providerId="ADAL" clId="{B33B83C5-E5E2-4098-B941-A6C08D8BC7AC}" dt="2022-06-14T12:42:12.820" v="4844" actId="21"/>
          <ac:picMkLst>
            <pc:docMk/>
            <pc:sldMk cId="2731873116" sldId="410"/>
            <ac:picMk id="16" creationId="{7E08A7CE-785B-A868-64E4-4853CF82BE28}"/>
          </ac:picMkLst>
        </pc:picChg>
        <pc:picChg chg="add del mod">
          <ac:chgData name="Mª Carmen Murillo" userId="7d59375e-28d1-485a-8481-13047822fb04" providerId="ADAL" clId="{B33B83C5-E5E2-4098-B941-A6C08D8BC7AC}" dt="2022-06-14T12:43:56.866" v="4984"/>
          <ac:picMkLst>
            <pc:docMk/>
            <pc:sldMk cId="2731873116" sldId="410"/>
            <ac:picMk id="17" creationId="{D947ACBF-FA3D-4F4D-8282-0E29AD50CB41}"/>
          </ac:picMkLst>
        </pc:picChg>
        <pc:picChg chg="add del mod">
          <ac:chgData name="Mª Carmen Murillo" userId="7d59375e-28d1-485a-8481-13047822fb04" providerId="ADAL" clId="{B33B83C5-E5E2-4098-B941-A6C08D8BC7AC}" dt="2022-06-14T12:43:56.866" v="4984"/>
          <ac:picMkLst>
            <pc:docMk/>
            <pc:sldMk cId="2731873116" sldId="410"/>
            <ac:picMk id="18" creationId="{E1B6F0D3-3C02-8306-1C14-7E39DC2E7AF8}"/>
          </ac:picMkLst>
        </pc:picChg>
        <pc:picChg chg="add del mod">
          <ac:chgData name="Mª Carmen Murillo" userId="7d59375e-28d1-485a-8481-13047822fb04" providerId="ADAL" clId="{B33B83C5-E5E2-4098-B941-A6C08D8BC7AC}" dt="2022-06-14T12:43:56.866" v="4984"/>
          <ac:picMkLst>
            <pc:docMk/>
            <pc:sldMk cId="2731873116" sldId="410"/>
            <ac:picMk id="19" creationId="{EF4610A4-EF57-F174-A539-DF309B4699AF}"/>
          </ac:picMkLst>
        </pc:picChg>
        <pc:picChg chg="add del mod">
          <ac:chgData name="Mª Carmen Murillo" userId="7d59375e-28d1-485a-8481-13047822fb04" providerId="ADAL" clId="{B33B83C5-E5E2-4098-B941-A6C08D8BC7AC}" dt="2022-06-14T12:43:56.866" v="4984"/>
          <ac:picMkLst>
            <pc:docMk/>
            <pc:sldMk cId="2731873116" sldId="410"/>
            <ac:picMk id="20" creationId="{AEAED2CA-5546-2859-1011-60E471034DD7}"/>
          </ac:picMkLst>
        </pc:picChg>
        <pc:picChg chg="add del mod">
          <ac:chgData name="Mª Carmen Murillo" userId="7d59375e-28d1-485a-8481-13047822fb04" providerId="ADAL" clId="{B33B83C5-E5E2-4098-B941-A6C08D8BC7AC}" dt="2022-06-14T12:43:56.866" v="4984"/>
          <ac:picMkLst>
            <pc:docMk/>
            <pc:sldMk cId="2731873116" sldId="410"/>
            <ac:picMk id="21" creationId="{B3A2F3AF-3F68-279D-6491-11AF869F0130}"/>
          </ac:picMkLst>
        </pc:picChg>
      </pc:sldChg>
      <pc:sldChg chg="addSp delSp modSp add mod">
        <pc:chgData name="Mª Carmen Murillo" userId="7d59375e-28d1-485a-8481-13047822fb04" providerId="ADAL" clId="{B33B83C5-E5E2-4098-B941-A6C08D8BC7AC}" dt="2022-06-15T11:37:02.416" v="5804" actId="20577"/>
        <pc:sldMkLst>
          <pc:docMk/>
          <pc:sldMk cId="2410819262" sldId="411"/>
        </pc:sldMkLst>
        <pc:spChg chg="mod">
          <ac:chgData name="Mª Carmen Murillo" userId="7d59375e-28d1-485a-8481-13047822fb04" providerId="ADAL" clId="{B33B83C5-E5E2-4098-B941-A6C08D8BC7AC}" dt="2022-06-15T06:23:27.390" v="5256" actId="20577"/>
          <ac:spMkLst>
            <pc:docMk/>
            <pc:sldMk cId="2410819262" sldId="411"/>
            <ac:spMk id="10" creationId="{82F340B4-2069-3A12-C53A-BF03F123F6E0}"/>
          </ac:spMkLst>
        </pc:spChg>
        <pc:spChg chg="mod">
          <ac:chgData name="Mª Carmen Murillo" userId="7d59375e-28d1-485a-8481-13047822fb04" providerId="ADAL" clId="{B33B83C5-E5E2-4098-B941-A6C08D8BC7AC}" dt="2022-06-15T11:37:02.416" v="5804" actId="20577"/>
          <ac:spMkLst>
            <pc:docMk/>
            <pc:sldMk cId="2410819262" sldId="411"/>
            <ac:spMk id="36" creationId="{A9171329-B8F4-ABC9-542C-5EC9D24B047D}"/>
          </ac:spMkLst>
        </pc:spChg>
        <pc:picChg chg="del">
          <ac:chgData name="Mª Carmen Murillo" userId="7d59375e-28d1-485a-8481-13047822fb04" providerId="ADAL" clId="{B33B83C5-E5E2-4098-B941-A6C08D8BC7AC}" dt="2022-06-14T12:32:42.645" v="4356" actId="478"/>
          <ac:picMkLst>
            <pc:docMk/>
            <pc:sldMk cId="2410819262" sldId="411"/>
            <ac:picMk id="11" creationId="{3EA9C06D-1C64-33CD-D46C-0DF2156F3AE9}"/>
          </ac:picMkLst>
        </pc:picChg>
        <pc:picChg chg="del">
          <ac:chgData name="Mª Carmen Murillo" userId="7d59375e-28d1-485a-8481-13047822fb04" providerId="ADAL" clId="{B33B83C5-E5E2-4098-B941-A6C08D8BC7AC}" dt="2022-06-14T12:32:38.466" v="4352" actId="478"/>
          <ac:picMkLst>
            <pc:docMk/>
            <pc:sldMk cId="2410819262" sldId="411"/>
            <ac:picMk id="13" creationId="{AF6F295D-291B-6127-1239-2B59D6AF2672}"/>
          </ac:picMkLst>
        </pc:picChg>
        <pc:picChg chg="del">
          <ac:chgData name="Mª Carmen Murillo" userId="7d59375e-28d1-485a-8481-13047822fb04" providerId="ADAL" clId="{B33B83C5-E5E2-4098-B941-A6C08D8BC7AC}" dt="2022-06-14T12:32:40.141" v="4354" actId="478"/>
          <ac:picMkLst>
            <pc:docMk/>
            <pc:sldMk cId="2410819262" sldId="411"/>
            <ac:picMk id="14" creationId="{9D4D2BD0-86E7-9D7B-CABD-D36C474C85B0}"/>
          </ac:picMkLst>
        </pc:picChg>
        <pc:picChg chg="del">
          <ac:chgData name="Mª Carmen Murillo" userId="7d59375e-28d1-485a-8481-13047822fb04" providerId="ADAL" clId="{B33B83C5-E5E2-4098-B941-A6C08D8BC7AC}" dt="2022-06-14T12:32:41.775" v="4355" actId="478"/>
          <ac:picMkLst>
            <pc:docMk/>
            <pc:sldMk cId="2410819262" sldId="411"/>
            <ac:picMk id="15" creationId="{871BE1B4-D243-3AFE-70FC-F758F1A1FE90}"/>
          </ac:picMkLst>
        </pc:picChg>
        <pc:picChg chg="del">
          <ac:chgData name="Mª Carmen Murillo" userId="7d59375e-28d1-485a-8481-13047822fb04" providerId="ADAL" clId="{B33B83C5-E5E2-4098-B941-A6C08D8BC7AC}" dt="2022-06-14T12:32:39.493" v="4353" actId="478"/>
          <ac:picMkLst>
            <pc:docMk/>
            <pc:sldMk cId="2410819262" sldId="411"/>
            <ac:picMk id="16" creationId="{7E08A7CE-785B-A868-64E4-4853CF82BE28}"/>
          </ac:picMkLst>
        </pc:picChg>
        <pc:picChg chg="add mod">
          <ac:chgData name="Mª Carmen Murillo" userId="7d59375e-28d1-485a-8481-13047822fb04" providerId="ADAL" clId="{B33B83C5-E5E2-4098-B941-A6C08D8BC7AC}" dt="2022-06-15T06:23:24.062" v="5255" actId="1076"/>
          <ac:picMkLst>
            <pc:docMk/>
            <pc:sldMk cId="2410819262" sldId="411"/>
            <ac:picMk id="17" creationId="{DF9DE014-F743-699F-343A-40204AC9FE1E}"/>
          </ac:picMkLst>
        </pc:picChg>
        <pc:picChg chg="add mod">
          <ac:chgData name="Mª Carmen Murillo" userId="7d59375e-28d1-485a-8481-13047822fb04" providerId="ADAL" clId="{B33B83C5-E5E2-4098-B941-A6C08D8BC7AC}" dt="2022-06-15T06:23:24.062" v="5255" actId="1076"/>
          <ac:picMkLst>
            <pc:docMk/>
            <pc:sldMk cId="2410819262" sldId="411"/>
            <ac:picMk id="18" creationId="{42B2BF56-6D66-B929-B988-110807EB11A0}"/>
          </ac:picMkLst>
        </pc:picChg>
        <pc:picChg chg="add mod">
          <ac:chgData name="Mª Carmen Murillo" userId="7d59375e-28d1-485a-8481-13047822fb04" providerId="ADAL" clId="{B33B83C5-E5E2-4098-B941-A6C08D8BC7AC}" dt="2022-06-15T06:23:24.062" v="5255" actId="1076"/>
          <ac:picMkLst>
            <pc:docMk/>
            <pc:sldMk cId="2410819262" sldId="411"/>
            <ac:picMk id="19" creationId="{F85FC2AC-6397-7820-8942-09B8CD0D43AB}"/>
          </ac:picMkLst>
        </pc:picChg>
        <pc:picChg chg="add mod">
          <ac:chgData name="Mª Carmen Murillo" userId="7d59375e-28d1-485a-8481-13047822fb04" providerId="ADAL" clId="{B33B83C5-E5E2-4098-B941-A6C08D8BC7AC}" dt="2022-06-15T06:23:24.062" v="5255" actId="1076"/>
          <ac:picMkLst>
            <pc:docMk/>
            <pc:sldMk cId="2410819262" sldId="411"/>
            <ac:picMk id="20" creationId="{E91A27E2-0276-4F64-1154-67E014510E62}"/>
          </ac:picMkLst>
        </pc:picChg>
        <pc:picChg chg="add mod">
          <ac:chgData name="Mª Carmen Murillo" userId="7d59375e-28d1-485a-8481-13047822fb04" providerId="ADAL" clId="{B33B83C5-E5E2-4098-B941-A6C08D8BC7AC}" dt="2022-06-15T06:23:24.062" v="5255" actId="1076"/>
          <ac:picMkLst>
            <pc:docMk/>
            <pc:sldMk cId="2410819262" sldId="411"/>
            <ac:picMk id="21" creationId="{E7F61651-983E-BCCE-18FB-A6011540CD2C}"/>
          </ac:picMkLst>
        </pc:picChg>
      </pc:sldChg>
      <pc:sldChg chg="addSp delSp modSp add mod">
        <pc:chgData name="Mª Carmen Murillo" userId="7d59375e-28d1-485a-8481-13047822fb04" providerId="ADAL" clId="{B33B83C5-E5E2-4098-B941-A6C08D8BC7AC}" dt="2022-06-14T12:40:15.714" v="4832" actId="20577"/>
        <pc:sldMkLst>
          <pc:docMk/>
          <pc:sldMk cId="1029504622" sldId="412"/>
        </pc:sldMkLst>
        <pc:spChg chg="add del mod">
          <ac:chgData name="Mª Carmen Murillo" userId="7d59375e-28d1-485a-8481-13047822fb04" providerId="ADAL" clId="{B33B83C5-E5E2-4098-B941-A6C08D8BC7AC}" dt="2022-06-14T12:37:52.683" v="4621"/>
          <ac:spMkLst>
            <pc:docMk/>
            <pc:sldMk cId="1029504622" sldId="412"/>
            <ac:spMk id="8" creationId="{A4F210D1-238C-23F4-D8FA-0D38A7F851F4}"/>
          </ac:spMkLst>
        </pc:spChg>
        <pc:spChg chg="add mod">
          <ac:chgData name="Mª Carmen Murillo" userId="7d59375e-28d1-485a-8481-13047822fb04" providerId="ADAL" clId="{B33B83C5-E5E2-4098-B941-A6C08D8BC7AC}" dt="2022-06-14T12:40:15.714" v="4832" actId="20577"/>
          <ac:spMkLst>
            <pc:docMk/>
            <pc:sldMk cId="1029504622" sldId="412"/>
            <ac:spMk id="9" creationId="{9F9AE27E-5AEF-C6D2-95CC-2DCC550A299C}"/>
          </ac:spMkLst>
        </pc:spChg>
        <pc:spChg chg="mod">
          <ac:chgData name="Mª Carmen Murillo" userId="7d59375e-28d1-485a-8481-13047822fb04" providerId="ADAL" clId="{B33B83C5-E5E2-4098-B941-A6C08D8BC7AC}" dt="2022-06-14T12:38:04.685" v="4629" actId="207"/>
          <ac:spMkLst>
            <pc:docMk/>
            <pc:sldMk cId="1029504622" sldId="412"/>
            <ac:spMk id="10" creationId="{82F340B4-2069-3A12-C53A-BF03F123F6E0}"/>
          </ac:spMkLst>
        </pc:spChg>
        <pc:spChg chg="add del">
          <ac:chgData name="Mª Carmen Murillo" userId="7d59375e-28d1-485a-8481-13047822fb04" providerId="ADAL" clId="{B33B83C5-E5E2-4098-B941-A6C08D8BC7AC}" dt="2022-06-14T12:37:59.409" v="4626" actId="478"/>
          <ac:spMkLst>
            <pc:docMk/>
            <pc:sldMk cId="1029504622" sldId="412"/>
            <ac:spMk id="35" creationId="{83F65644-E0DF-7E90-A51E-9F5886CC925F}"/>
          </ac:spMkLst>
        </pc:spChg>
        <pc:spChg chg="add del">
          <ac:chgData name="Mª Carmen Murillo" userId="7d59375e-28d1-485a-8481-13047822fb04" providerId="ADAL" clId="{B33B83C5-E5E2-4098-B941-A6C08D8BC7AC}" dt="2022-06-14T12:37:58.021" v="4625" actId="478"/>
          <ac:spMkLst>
            <pc:docMk/>
            <pc:sldMk cId="1029504622" sldId="412"/>
            <ac:spMk id="36" creationId="{A9171329-B8F4-ABC9-542C-5EC9D24B047D}"/>
          </ac:spMkLst>
        </pc:spChg>
      </pc:sldChg>
      <pc:sldChg chg="addSp delSp modSp add mod">
        <pc:chgData name="Mª Carmen Murillo" userId="7d59375e-28d1-485a-8481-13047822fb04" providerId="ADAL" clId="{B33B83C5-E5E2-4098-B941-A6C08D8BC7AC}" dt="2022-06-15T11:39:50.220" v="5807" actId="20577"/>
        <pc:sldMkLst>
          <pc:docMk/>
          <pc:sldMk cId="2245899741" sldId="413"/>
        </pc:sldMkLst>
        <pc:spChg chg="add del">
          <ac:chgData name="Mª Carmen Murillo" userId="7d59375e-28d1-485a-8481-13047822fb04" providerId="ADAL" clId="{B33B83C5-E5E2-4098-B941-A6C08D8BC7AC}" dt="2022-06-14T12:50:08.013" v="5178"/>
          <ac:spMkLst>
            <pc:docMk/>
            <pc:sldMk cId="2245899741" sldId="413"/>
            <ac:spMk id="2" creationId="{2B99307C-DCE3-B67D-75F7-9CE1DC87DF45}"/>
          </ac:spMkLst>
        </pc:spChg>
        <pc:spChg chg="add del">
          <ac:chgData name="Mª Carmen Murillo" userId="7d59375e-28d1-485a-8481-13047822fb04" providerId="ADAL" clId="{B33B83C5-E5E2-4098-B941-A6C08D8BC7AC}" dt="2022-06-14T12:50:28.970" v="5180"/>
          <ac:spMkLst>
            <pc:docMk/>
            <pc:sldMk cId="2245899741" sldId="413"/>
            <ac:spMk id="3" creationId="{846D8BD5-7D82-C810-D285-2DAAFB035491}"/>
          </ac:spMkLst>
        </pc:spChg>
        <pc:spChg chg="add mod">
          <ac:chgData name="Mª Carmen Murillo" userId="7d59375e-28d1-485a-8481-13047822fb04" providerId="ADAL" clId="{B33B83C5-E5E2-4098-B941-A6C08D8BC7AC}" dt="2022-06-14T12:51:22.570" v="5186" actId="14100"/>
          <ac:spMkLst>
            <pc:docMk/>
            <pc:sldMk cId="2245899741" sldId="413"/>
            <ac:spMk id="4" creationId="{5B92206D-156F-EF6A-72E1-309E231D79F6}"/>
          </ac:spMkLst>
        </pc:spChg>
        <pc:spChg chg="mod">
          <ac:chgData name="Mª Carmen Murillo" userId="7d59375e-28d1-485a-8481-13047822fb04" providerId="ADAL" clId="{B33B83C5-E5E2-4098-B941-A6C08D8BC7AC}" dt="2022-06-15T06:26:05.298" v="5286" actId="6549"/>
          <ac:spMkLst>
            <pc:docMk/>
            <pc:sldMk cId="2245899741" sldId="413"/>
            <ac:spMk id="10" creationId="{82F340B4-2069-3A12-C53A-BF03F123F6E0}"/>
          </ac:spMkLst>
        </pc:spChg>
        <pc:spChg chg="mod">
          <ac:chgData name="Mª Carmen Murillo" userId="7d59375e-28d1-485a-8481-13047822fb04" providerId="ADAL" clId="{B33B83C5-E5E2-4098-B941-A6C08D8BC7AC}" dt="2022-06-15T11:39:50.220" v="5807" actId="20577"/>
          <ac:spMkLst>
            <pc:docMk/>
            <pc:sldMk cId="2245899741" sldId="413"/>
            <ac:spMk id="36" creationId="{A9171329-B8F4-ABC9-542C-5EC9D24B047D}"/>
          </ac:spMkLst>
        </pc:spChg>
        <pc:picChg chg="add mod">
          <ac:chgData name="Mª Carmen Murillo" userId="7d59375e-28d1-485a-8481-13047822fb04" providerId="ADAL" clId="{B33B83C5-E5E2-4098-B941-A6C08D8BC7AC}" dt="2022-06-15T06:26:48.197" v="5293" actId="1076"/>
          <ac:picMkLst>
            <pc:docMk/>
            <pc:sldMk cId="2245899741" sldId="413"/>
            <ac:picMk id="1026" creationId="{D04D9D5D-F815-2E15-0D89-9F65603E2BFC}"/>
          </ac:picMkLst>
        </pc:picChg>
        <pc:picChg chg="add mod">
          <ac:chgData name="Mª Carmen Murillo" userId="7d59375e-28d1-485a-8481-13047822fb04" providerId="ADAL" clId="{B33B83C5-E5E2-4098-B941-A6C08D8BC7AC}" dt="2022-06-15T06:26:51.451" v="5294" actId="1076"/>
          <ac:picMkLst>
            <pc:docMk/>
            <pc:sldMk cId="2245899741" sldId="413"/>
            <ac:picMk id="1034" creationId="{D0692E5A-E3F4-7E19-82D5-AACDC3125AA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8DFB4-9CA3-4E73-936D-1D8D7C2FE85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957203-E5EE-467F-BBA5-306FE45E2156}">
      <dgm:prSet phldrT="[Texto]"/>
      <dgm:spPr>
        <a:solidFill>
          <a:srgbClr val="87189D"/>
        </a:solidFill>
      </dgm:spPr>
      <dgm:t>
        <a:bodyPr/>
        <a:lstStyle/>
        <a:p>
          <a:r>
            <a:rPr lang="es-ES" dirty="0">
              <a:latin typeface="Franklin Gothic Book" panose="020B0503020102020204" pitchFamily="34" charset="0"/>
            </a:rPr>
            <a:t>Necesidades de las personas con ER</a:t>
          </a:r>
        </a:p>
      </dgm:t>
    </dgm:pt>
    <dgm:pt modelId="{2989858B-D703-42DF-BD86-428741E86DF3}" type="parTrans" cxnId="{A19F93FC-380B-4223-A4BE-35D753878C39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7D87E442-E605-46E1-8BB3-5CEF0342E22A}" type="sibTrans" cxnId="{A19F93FC-380B-4223-A4BE-35D753878C39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56418895-8FBE-45A3-8650-AC25DFEF8E37}">
      <dgm:prSet phldrT="[Texto]"/>
      <dgm:spPr>
        <a:solidFill>
          <a:srgbClr val="87189D"/>
        </a:solidFill>
      </dgm:spPr>
      <dgm:t>
        <a:bodyPr/>
        <a:lstStyle/>
        <a:p>
          <a:r>
            <a:rPr lang="es-ES" dirty="0">
              <a:latin typeface="Franklin Gothic Book" panose="020B0503020102020204" pitchFamily="34" charset="0"/>
            </a:rPr>
            <a:t>Falta de información</a:t>
          </a:r>
        </a:p>
      </dgm:t>
    </dgm:pt>
    <dgm:pt modelId="{3651B175-AFC7-4315-A5E2-65E8869BF87F}" type="parTrans" cxnId="{AA11C495-FFEA-45BC-A46E-8538EF6EDB4A}">
      <dgm:prSet/>
      <dgm:spPr>
        <a:solidFill>
          <a:srgbClr val="6D6D6D"/>
        </a:solidFill>
      </dgm:spPr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98E2CEB2-5DC2-404F-A7E5-926C74956F92}" type="sibTrans" cxnId="{AA11C495-FFEA-45BC-A46E-8538EF6EDB4A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2639218D-70E9-401B-AD73-DF821B10F525}">
      <dgm:prSet phldrT="[Texto]"/>
      <dgm:spPr>
        <a:solidFill>
          <a:srgbClr val="87189D"/>
        </a:solidFill>
      </dgm:spPr>
      <dgm:t>
        <a:bodyPr/>
        <a:lstStyle/>
        <a:p>
          <a:r>
            <a:rPr lang="es-ES" dirty="0">
              <a:latin typeface="Franklin Gothic Book" panose="020B0503020102020204" pitchFamily="34" charset="0"/>
            </a:rPr>
            <a:t>Falta de acceso a diagnóstico</a:t>
          </a:r>
        </a:p>
      </dgm:t>
    </dgm:pt>
    <dgm:pt modelId="{09984A09-BC35-4CC4-9033-0F065FBA4642}" type="parTrans" cxnId="{A7ECB801-BED8-4E4C-9178-229AE9BBF750}">
      <dgm:prSet/>
      <dgm:spPr>
        <a:solidFill>
          <a:srgbClr val="6D6D6D"/>
        </a:solidFill>
      </dgm:spPr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F0B655F9-E0AC-49E0-97D9-9DD89516ACF3}" type="sibTrans" cxnId="{A7ECB801-BED8-4E4C-9178-229AE9BBF750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0FC851E7-2B72-418D-87F8-F424A64DEEF7}">
      <dgm:prSet phldrT="[Texto]"/>
      <dgm:spPr>
        <a:solidFill>
          <a:srgbClr val="87189D"/>
        </a:solidFill>
      </dgm:spPr>
      <dgm:t>
        <a:bodyPr/>
        <a:lstStyle/>
        <a:p>
          <a:r>
            <a:rPr lang="es-ES" dirty="0">
              <a:latin typeface="Franklin Gothic Book" panose="020B0503020102020204" pitchFamily="34" charset="0"/>
            </a:rPr>
            <a:t>Falta de conocimiento científico</a:t>
          </a:r>
        </a:p>
      </dgm:t>
    </dgm:pt>
    <dgm:pt modelId="{7C8586FF-6FD3-4467-B49A-1DF04C445BC3}" type="parTrans" cxnId="{B89E03F7-2D46-40EA-BEF8-EB52BC069D85}">
      <dgm:prSet/>
      <dgm:spPr>
        <a:solidFill>
          <a:srgbClr val="6D6D6D"/>
        </a:solidFill>
      </dgm:spPr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34548378-B99C-4EAD-89CA-343833408D5A}" type="sibTrans" cxnId="{B89E03F7-2D46-40EA-BEF8-EB52BC069D85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619A3807-8B17-4A83-A6C7-062CEB9FF35B}">
      <dgm:prSet phldrT="[Texto]"/>
      <dgm:spPr>
        <a:solidFill>
          <a:srgbClr val="87189D"/>
        </a:solidFill>
      </dgm:spPr>
      <dgm:t>
        <a:bodyPr/>
        <a:lstStyle/>
        <a:p>
          <a:r>
            <a:rPr lang="es-ES" dirty="0">
              <a:latin typeface="Franklin Gothic Book" panose="020B0503020102020204" pitchFamily="34" charset="0"/>
            </a:rPr>
            <a:t>Problemas de inclusión social, escolar o laboral</a:t>
          </a:r>
        </a:p>
      </dgm:t>
    </dgm:pt>
    <dgm:pt modelId="{A5FFD359-856E-4838-ADBE-707CF14E61CF}" type="parTrans" cxnId="{740BB126-66D6-4C9B-8C5C-6EE11ED41F68}">
      <dgm:prSet/>
      <dgm:spPr>
        <a:solidFill>
          <a:srgbClr val="6D6D6D"/>
        </a:solidFill>
      </dgm:spPr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76132CC2-245D-434B-8793-D2B484CBC185}" type="sibTrans" cxnId="{740BB126-66D6-4C9B-8C5C-6EE11ED41F68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1683D2EC-7C84-41D7-BAC8-80B47D3AF3C1}">
      <dgm:prSet phldrT="[Texto]"/>
      <dgm:spPr>
        <a:solidFill>
          <a:srgbClr val="87189D"/>
        </a:solidFill>
      </dgm:spPr>
      <dgm:t>
        <a:bodyPr/>
        <a:lstStyle/>
        <a:p>
          <a:r>
            <a:rPr lang="es-ES" dirty="0">
              <a:latin typeface="Franklin Gothic Book" panose="020B0503020102020204" pitchFamily="34" charset="0"/>
            </a:rPr>
            <a:t>Falta de calidad apropiada en el cuidado de su salud</a:t>
          </a:r>
        </a:p>
      </dgm:t>
    </dgm:pt>
    <dgm:pt modelId="{97E0534A-DAE5-4CE7-AB61-A675DB913DBF}" type="parTrans" cxnId="{42463DFB-CF3F-4422-BC09-B04E77F3BFC5}">
      <dgm:prSet/>
      <dgm:spPr>
        <a:solidFill>
          <a:srgbClr val="6D6D6D"/>
        </a:solidFill>
      </dgm:spPr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1452B25E-70E1-42B8-BDED-0AFD2EA9351B}" type="sibTrans" cxnId="{42463DFB-CF3F-4422-BC09-B04E77F3BFC5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625EF87D-40FE-472B-930D-3DF209AA13C4}">
      <dgm:prSet phldrT="[Texto]"/>
      <dgm:spPr>
        <a:solidFill>
          <a:srgbClr val="87189D"/>
        </a:solidFill>
      </dgm:spPr>
      <dgm:t>
        <a:bodyPr/>
        <a:lstStyle/>
        <a:p>
          <a:endParaRPr lang="es-ES" dirty="0">
            <a:latin typeface="Franklin Gothic Book" panose="020B0503020102020204" pitchFamily="34" charset="0"/>
          </a:endParaRPr>
        </a:p>
      </dgm:t>
    </dgm:pt>
    <dgm:pt modelId="{A6801B09-11F9-40AF-B718-896AEB1A6F50}" type="parTrans" cxnId="{7AFF4333-5ED0-4B9F-9C72-31820248A6B0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6541C202-ACDD-4250-889F-56A5D800F00D}" type="sibTrans" cxnId="{7AFF4333-5ED0-4B9F-9C72-31820248A6B0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8DFFD96A-97D3-471E-B06E-9369325512D1}">
      <dgm:prSet phldrT="[Texto]"/>
      <dgm:spPr>
        <a:solidFill>
          <a:srgbClr val="87189D"/>
        </a:solidFill>
      </dgm:spPr>
      <dgm:t>
        <a:bodyPr/>
        <a:lstStyle/>
        <a:p>
          <a:r>
            <a:rPr lang="es-ES" dirty="0">
              <a:latin typeface="Franklin Gothic Book" panose="020B0503020102020204" pitchFamily="34" charset="0"/>
            </a:rPr>
            <a:t>Alto coste de los pocos medicamentos y cuidado</a:t>
          </a:r>
        </a:p>
      </dgm:t>
    </dgm:pt>
    <dgm:pt modelId="{5F16F894-D3EB-4252-9C66-8F4281C0EA6F}" type="parTrans" cxnId="{5F7E8275-184B-436D-B09F-A552FA1EDB2B}">
      <dgm:prSet/>
      <dgm:spPr>
        <a:solidFill>
          <a:srgbClr val="6D6D6D"/>
        </a:solidFill>
      </dgm:spPr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8A4F9D64-CA3C-4989-8A91-3416EA19CC48}" type="sibTrans" cxnId="{5F7E8275-184B-436D-B09F-A552FA1EDB2B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08A9C5E3-353E-4092-9DDF-E32446FDD97F}">
      <dgm:prSet phldrT="[Texto]"/>
      <dgm:spPr>
        <a:solidFill>
          <a:srgbClr val="87189D"/>
        </a:solidFill>
      </dgm:spPr>
      <dgm:t>
        <a:bodyPr/>
        <a:lstStyle/>
        <a:p>
          <a:r>
            <a:rPr lang="es-ES" dirty="0">
              <a:latin typeface="Franklin Gothic Book" panose="020B0503020102020204" pitchFamily="34" charset="0"/>
            </a:rPr>
            <a:t>Desigualdad en la accesibilidad a tratamiento</a:t>
          </a:r>
        </a:p>
      </dgm:t>
    </dgm:pt>
    <dgm:pt modelId="{3C45D656-66C2-4823-BD3A-1E3A72D02961}" type="parTrans" cxnId="{161506A3-EF6C-4772-9C4D-AF91F626A2B6}">
      <dgm:prSet/>
      <dgm:spPr>
        <a:solidFill>
          <a:srgbClr val="6D6D6D"/>
        </a:solidFill>
      </dgm:spPr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9B7B9D4A-01F4-499C-ABFC-C2AF71B7573F}" type="sibTrans" cxnId="{161506A3-EF6C-4772-9C4D-AF91F626A2B6}">
      <dgm:prSet/>
      <dgm:spPr/>
      <dgm:t>
        <a:bodyPr/>
        <a:lstStyle/>
        <a:p>
          <a:endParaRPr lang="es-ES">
            <a:latin typeface="Franklin Gothic Book" panose="020B0503020102020204" pitchFamily="34" charset="0"/>
          </a:endParaRPr>
        </a:p>
      </dgm:t>
    </dgm:pt>
    <dgm:pt modelId="{D6D0AD3C-F50B-44CF-A600-E1A38BF59F1A}" type="pres">
      <dgm:prSet presAssocID="{3A28DFB4-9CA3-4E73-936D-1D8D7C2FE85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67FCA7C-0CA9-4BD7-9B2F-D803467F3D3F}" type="pres">
      <dgm:prSet presAssocID="{1F957203-E5EE-467F-BBA5-306FE45E2156}" presName="centerShape" presStyleLbl="node0" presStyleIdx="0" presStyleCnt="1"/>
      <dgm:spPr/>
    </dgm:pt>
    <dgm:pt modelId="{C92C0BD4-13F7-4B14-AD87-C830FE43FEB7}" type="pres">
      <dgm:prSet presAssocID="{5F16F894-D3EB-4252-9C66-8F4281C0EA6F}" presName="parTrans" presStyleLbl="bgSibTrans2D1" presStyleIdx="0" presStyleCnt="7"/>
      <dgm:spPr/>
    </dgm:pt>
    <dgm:pt modelId="{36DC4933-16C4-48BF-BFCC-052B4E14AB41}" type="pres">
      <dgm:prSet presAssocID="{8DFFD96A-97D3-471E-B06E-9369325512D1}" presName="node" presStyleLbl="node1" presStyleIdx="0" presStyleCnt="7">
        <dgm:presLayoutVars>
          <dgm:bulletEnabled val="1"/>
        </dgm:presLayoutVars>
      </dgm:prSet>
      <dgm:spPr/>
    </dgm:pt>
    <dgm:pt modelId="{13397C92-754F-4B3E-97E0-6DEBF7B5613C}" type="pres">
      <dgm:prSet presAssocID="{3C45D656-66C2-4823-BD3A-1E3A72D02961}" presName="parTrans" presStyleLbl="bgSibTrans2D1" presStyleIdx="1" presStyleCnt="7"/>
      <dgm:spPr/>
    </dgm:pt>
    <dgm:pt modelId="{ECE828C3-95A6-49D9-8139-FB5143922703}" type="pres">
      <dgm:prSet presAssocID="{08A9C5E3-353E-4092-9DDF-E32446FDD97F}" presName="node" presStyleLbl="node1" presStyleIdx="1" presStyleCnt="7">
        <dgm:presLayoutVars>
          <dgm:bulletEnabled val="1"/>
        </dgm:presLayoutVars>
      </dgm:prSet>
      <dgm:spPr/>
    </dgm:pt>
    <dgm:pt modelId="{45723BF5-56DC-4AC5-9480-7F3A341F3370}" type="pres">
      <dgm:prSet presAssocID="{3651B175-AFC7-4315-A5E2-65E8869BF87F}" presName="parTrans" presStyleLbl="bgSibTrans2D1" presStyleIdx="2" presStyleCnt="7"/>
      <dgm:spPr/>
    </dgm:pt>
    <dgm:pt modelId="{D204FCC4-4EF0-4A1C-BAE1-E6AD02493C9A}" type="pres">
      <dgm:prSet presAssocID="{56418895-8FBE-45A3-8650-AC25DFEF8E37}" presName="node" presStyleLbl="node1" presStyleIdx="2" presStyleCnt="7">
        <dgm:presLayoutVars>
          <dgm:bulletEnabled val="1"/>
        </dgm:presLayoutVars>
      </dgm:prSet>
      <dgm:spPr/>
    </dgm:pt>
    <dgm:pt modelId="{0F5F76D4-FEFC-4D47-8BCC-EC0282590495}" type="pres">
      <dgm:prSet presAssocID="{09984A09-BC35-4CC4-9033-0F065FBA4642}" presName="parTrans" presStyleLbl="bgSibTrans2D1" presStyleIdx="3" presStyleCnt="7"/>
      <dgm:spPr/>
    </dgm:pt>
    <dgm:pt modelId="{CBD67088-4657-4017-BA70-387E026DDD73}" type="pres">
      <dgm:prSet presAssocID="{2639218D-70E9-401B-AD73-DF821B10F525}" presName="node" presStyleLbl="node1" presStyleIdx="3" presStyleCnt="7">
        <dgm:presLayoutVars>
          <dgm:bulletEnabled val="1"/>
        </dgm:presLayoutVars>
      </dgm:prSet>
      <dgm:spPr/>
    </dgm:pt>
    <dgm:pt modelId="{50DCA284-8BAD-4C9C-A922-3C6A7B27B887}" type="pres">
      <dgm:prSet presAssocID="{7C8586FF-6FD3-4467-B49A-1DF04C445BC3}" presName="parTrans" presStyleLbl="bgSibTrans2D1" presStyleIdx="4" presStyleCnt="7"/>
      <dgm:spPr/>
    </dgm:pt>
    <dgm:pt modelId="{F475F21C-61E5-429E-8D16-927FF3DF9156}" type="pres">
      <dgm:prSet presAssocID="{0FC851E7-2B72-418D-87F8-F424A64DEEF7}" presName="node" presStyleLbl="node1" presStyleIdx="4" presStyleCnt="7">
        <dgm:presLayoutVars>
          <dgm:bulletEnabled val="1"/>
        </dgm:presLayoutVars>
      </dgm:prSet>
      <dgm:spPr/>
    </dgm:pt>
    <dgm:pt modelId="{E0B094C4-A56F-4276-8462-01205DA56E2E}" type="pres">
      <dgm:prSet presAssocID="{A5FFD359-856E-4838-ADBE-707CF14E61CF}" presName="parTrans" presStyleLbl="bgSibTrans2D1" presStyleIdx="5" presStyleCnt="7"/>
      <dgm:spPr/>
    </dgm:pt>
    <dgm:pt modelId="{ACF2AC9D-DA43-4257-9870-7A24391C5680}" type="pres">
      <dgm:prSet presAssocID="{619A3807-8B17-4A83-A6C7-062CEB9FF35B}" presName="node" presStyleLbl="node1" presStyleIdx="5" presStyleCnt="7">
        <dgm:presLayoutVars>
          <dgm:bulletEnabled val="1"/>
        </dgm:presLayoutVars>
      </dgm:prSet>
      <dgm:spPr/>
    </dgm:pt>
    <dgm:pt modelId="{F8373ABD-225B-4AE2-BF6D-AFF2E3121062}" type="pres">
      <dgm:prSet presAssocID="{97E0534A-DAE5-4CE7-AB61-A675DB913DBF}" presName="parTrans" presStyleLbl="bgSibTrans2D1" presStyleIdx="6" presStyleCnt="7"/>
      <dgm:spPr/>
    </dgm:pt>
    <dgm:pt modelId="{3E262D87-D7ED-4A8F-8868-405607FFE03B}" type="pres">
      <dgm:prSet presAssocID="{1683D2EC-7C84-41D7-BAC8-80B47D3AF3C1}" presName="node" presStyleLbl="node1" presStyleIdx="6" presStyleCnt="7">
        <dgm:presLayoutVars>
          <dgm:bulletEnabled val="1"/>
        </dgm:presLayoutVars>
      </dgm:prSet>
      <dgm:spPr/>
    </dgm:pt>
  </dgm:ptLst>
  <dgm:cxnLst>
    <dgm:cxn modelId="{A7ECB801-BED8-4E4C-9178-229AE9BBF750}" srcId="{1F957203-E5EE-467F-BBA5-306FE45E2156}" destId="{2639218D-70E9-401B-AD73-DF821B10F525}" srcOrd="3" destOrd="0" parTransId="{09984A09-BC35-4CC4-9033-0F065FBA4642}" sibTransId="{F0B655F9-E0AC-49E0-97D9-9DD89516ACF3}"/>
    <dgm:cxn modelId="{740BB126-66D6-4C9B-8C5C-6EE11ED41F68}" srcId="{1F957203-E5EE-467F-BBA5-306FE45E2156}" destId="{619A3807-8B17-4A83-A6C7-062CEB9FF35B}" srcOrd="5" destOrd="0" parTransId="{A5FFD359-856E-4838-ADBE-707CF14E61CF}" sibTransId="{76132CC2-245D-434B-8793-D2B484CBC185}"/>
    <dgm:cxn modelId="{0510942F-6776-40B8-9BF5-6574C1D9CA7C}" type="presOf" srcId="{619A3807-8B17-4A83-A6C7-062CEB9FF35B}" destId="{ACF2AC9D-DA43-4257-9870-7A24391C5680}" srcOrd="0" destOrd="0" presId="urn:microsoft.com/office/officeart/2005/8/layout/radial4"/>
    <dgm:cxn modelId="{7AFF4333-5ED0-4B9F-9C72-31820248A6B0}" srcId="{3A28DFB4-9CA3-4E73-936D-1D8D7C2FE85F}" destId="{625EF87D-40FE-472B-930D-3DF209AA13C4}" srcOrd="1" destOrd="0" parTransId="{A6801B09-11F9-40AF-B718-896AEB1A6F50}" sibTransId="{6541C202-ACDD-4250-889F-56A5D800F00D}"/>
    <dgm:cxn modelId="{D5B7FD61-35CC-48F4-9385-C76D5D44E3CC}" type="presOf" srcId="{5F16F894-D3EB-4252-9C66-8F4281C0EA6F}" destId="{C92C0BD4-13F7-4B14-AD87-C830FE43FEB7}" srcOrd="0" destOrd="0" presId="urn:microsoft.com/office/officeart/2005/8/layout/radial4"/>
    <dgm:cxn modelId="{5F7E8275-184B-436D-B09F-A552FA1EDB2B}" srcId="{1F957203-E5EE-467F-BBA5-306FE45E2156}" destId="{8DFFD96A-97D3-471E-B06E-9369325512D1}" srcOrd="0" destOrd="0" parTransId="{5F16F894-D3EB-4252-9C66-8F4281C0EA6F}" sibTransId="{8A4F9D64-CA3C-4989-8A91-3416EA19CC48}"/>
    <dgm:cxn modelId="{B5EF9779-D190-4293-8520-DD8A794507AC}" type="presOf" srcId="{3C45D656-66C2-4823-BD3A-1E3A72D02961}" destId="{13397C92-754F-4B3E-97E0-6DEBF7B5613C}" srcOrd="0" destOrd="0" presId="urn:microsoft.com/office/officeart/2005/8/layout/radial4"/>
    <dgm:cxn modelId="{72A9BF59-13D6-4F13-A9B1-F96C0334AE82}" type="presOf" srcId="{1F957203-E5EE-467F-BBA5-306FE45E2156}" destId="{267FCA7C-0CA9-4BD7-9B2F-D803467F3D3F}" srcOrd="0" destOrd="0" presId="urn:microsoft.com/office/officeart/2005/8/layout/radial4"/>
    <dgm:cxn modelId="{8C2C2D7A-742E-4AEA-AB74-DB53D1D8CEA2}" type="presOf" srcId="{97E0534A-DAE5-4CE7-AB61-A675DB913DBF}" destId="{F8373ABD-225B-4AE2-BF6D-AFF2E3121062}" srcOrd="0" destOrd="0" presId="urn:microsoft.com/office/officeart/2005/8/layout/radial4"/>
    <dgm:cxn modelId="{AA11C495-FFEA-45BC-A46E-8538EF6EDB4A}" srcId="{1F957203-E5EE-467F-BBA5-306FE45E2156}" destId="{56418895-8FBE-45A3-8650-AC25DFEF8E37}" srcOrd="2" destOrd="0" parTransId="{3651B175-AFC7-4315-A5E2-65E8869BF87F}" sibTransId="{98E2CEB2-5DC2-404F-A7E5-926C74956F92}"/>
    <dgm:cxn modelId="{F8219D97-8992-4B20-A018-94B8AF21E6AE}" type="presOf" srcId="{A5FFD359-856E-4838-ADBE-707CF14E61CF}" destId="{E0B094C4-A56F-4276-8462-01205DA56E2E}" srcOrd="0" destOrd="0" presId="urn:microsoft.com/office/officeart/2005/8/layout/radial4"/>
    <dgm:cxn modelId="{5E44E198-3F23-4712-A8D5-D684E36BCC41}" type="presOf" srcId="{1683D2EC-7C84-41D7-BAC8-80B47D3AF3C1}" destId="{3E262D87-D7ED-4A8F-8868-405607FFE03B}" srcOrd="0" destOrd="0" presId="urn:microsoft.com/office/officeart/2005/8/layout/radial4"/>
    <dgm:cxn modelId="{161506A3-EF6C-4772-9C4D-AF91F626A2B6}" srcId="{1F957203-E5EE-467F-BBA5-306FE45E2156}" destId="{08A9C5E3-353E-4092-9DDF-E32446FDD97F}" srcOrd="1" destOrd="0" parTransId="{3C45D656-66C2-4823-BD3A-1E3A72D02961}" sibTransId="{9B7B9D4A-01F4-499C-ABFC-C2AF71B7573F}"/>
    <dgm:cxn modelId="{32F2ACA3-6C63-4DA3-8758-7513D71CC99F}" type="presOf" srcId="{0FC851E7-2B72-418D-87F8-F424A64DEEF7}" destId="{F475F21C-61E5-429E-8D16-927FF3DF9156}" srcOrd="0" destOrd="0" presId="urn:microsoft.com/office/officeart/2005/8/layout/radial4"/>
    <dgm:cxn modelId="{A3B8B1A5-5DC5-41DD-8F25-A96384209D16}" type="presOf" srcId="{09984A09-BC35-4CC4-9033-0F065FBA4642}" destId="{0F5F76D4-FEFC-4D47-8BCC-EC0282590495}" srcOrd="0" destOrd="0" presId="urn:microsoft.com/office/officeart/2005/8/layout/radial4"/>
    <dgm:cxn modelId="{3A4188AD-6822-4775-ACCB-4CACA462F5F0}" type="presOf" srcId="{8DFFD96A-97D3-471E-B06E-9369325512D1}" destId="{36DC4933-16C4-48BF-BFCC-052B4E14AB41}" srcOrd="0" destOrd="0" presId="urn:microsoft.com/office/officeart/2005/8/layout/radial4"/>
    <dgm:cxn modelId="{DCC343BA-B972-4711-92DE-0C8142C67B40}" type="presOf" srcId="{2639218D-70E9-401B-AD73-DF821B10F525}" destId="{CBD67088-4657-4017-BA70-387E026DDD73}" srcOrd="0" destOrd="0" presId="urn:microsoft.com/office/officeart/2005/8/layout/radial4"/>
    <dgm:cxn modelId="{95DD3FDC-5F0E-42FB-9DCF-D5DDDBC84210}" type="presOf" srcId="{3A28DFB4-9CA3-4E73-936D-1D8D7C2FE85F}" destId="{D6D0AD3C-F50B-44CF-A600-E1A38BF59F1A}" srcOrd="0" destOrd="0" presId="urn:microsoft.com/office/officeart/2005/8/layout/radial4"/>
    <dgm:cxn modelId="{1D17EFE1-1E42-47C0-9069-7CD953D4335E}" type="presOf" srcId="{7C8586FF-6FD3-4467-B49A-1DF04C445BC3}" destId="{50DCA284-8BAD-4C9C-A922-3C6A7B27B887}" srcOrd="0" destOrd="0" presId="urn:microsoft.com/office/officeart/2005/8/layout/radial4"/>
    <dgm:cxn modelId="{0F5C9CEB-DC38-484B-81A3-8CC27B2CD5A1}" type="presOf" srcId="{08A9C5E3-353E-4092-9DDF-E32446FDD97F}" destId="{ECE828C3-95A6-49D9-8139-FB5143922703}" srcOrd="0" destOrd="0" presId="urn:microsoft.com/office/officeart/2005/8/layout/radial4"/>
    <dgm:cxn modelId="{6F313CEE-AD74-453B-AB18-59A31481CCC5}" type="presOf" srcId="{56418895-8FBE-45A3-8650-AC25DFEF8E37}" destId="{D204FCC4-4EF0-4A1C-BAE1-E6AD02493C9A}" srcOrd="0" destOrd="0" presId="urn:microsoft.com/office/officeart/2005/8/layout/radial4"/>
    <dgm:cxn modelId="{1F547EF1-AFD8-4375-8073-A95AB64BFEED}" type="presOf" srcId="{3651B175-AFC7-4315-A5E2-65E8869BF87F}" destId="{45723BF5-56DC-4AC5-9480-7F3A341F3370}" srcOrd="0" destOrd="0" presId="urn:microsoft.com/office/officeart/2005/8/layout/radial4"/>
    <dgm:cxn modelId="{B89E03F7-2D46-40EA-BEF8-EB52BC069D85}" srcId="{1F957203-E5EE-467F-BBA5-306FE45E2156}" destId="{0FC851E7-2B72-418D-87F8-F424A64DEEF7}" srcOrd="4" destOrd="0" parTransId="{7C8586FF-6FD3-4467-B49A-1DF04C445BC3}" sibTransId="{34548378-B99C-4EAD-89CA-343833408D5A}"/>
    <dgm:cxn modelId="{42463DFB-CF3F-4422-BC09-B04E77F3BFC5}" srcId="{1F957203-E5EE-467F-BBA5-306FE45E2156}" destId="{1683D2EC-7C84-41D7-BAC8-80B47D3AF3C1}" srcOrd="6" destOrd="0" parTransId="{97E0534A-DAE5-4CE7-AB61-A675DB913DBF}" sibTransId="{1452B25E-70E1-42B8-BDED-0AFD2EA9351B}"/>
    <dgm:cxn modelId="{A19F93FC-380B-4223-A4BE-35D753878C39}" srcId="{3A28DFB4-9CA3-4E73-936D-1D8D7C2FE85F}" destId="{1F957203-E5EE-467F-BBA5-306FE45E2156}" srcOrd="0" destOrd="0" parTransId="{2989858B-D703-42DF-BD86-428741E86DF3}" sibTransId="{7D87E442-E605-46E1-8BB3-5CEF0342E22A}"/>
    <dgm:cxn modelId="{4793D43A-DEE8-40DE-A6D5-B591F4022EE5}" type="presParOf" srcId="{D6D0AD3C-F50B-44CF-A600-E1A38BF59F1A}" destId="{267FCA7C-0CA9-4BD7-9B2F-D803467F3D3F}" srcOrd="0" destOrd="0" presId="urn:microsoft.com/office/officeart/2005/8/layout/radial4"/>
    <dgm:cxn modelId="{978411E8-8B7C-4669-8EF0-CCE3661A13EB}" type="presParOf" srcId="{D6D0AD3C-F50B-44CF-A600-E1A38BF59F1A}" destId="{C92C0BD4-13F7-4B14-AD87-C830FE43FEB7}" srcOrd="1" destOrd="0" presId="urn:microsoft.com/office/officeart/2005/8/layout/radial4"/>
    <dgm:cxn modelId="{D927259F-7953-4648-8E15-85FDFC6DF4B8}" type="presParOf" srcId="{D6D0AD3C-F50B-44CF-A600-E1A38BF59F1A}" destId="{36DC4933-16C4-48BF-BFCC-052B4E14AB41}" srcOrd="2" destOrd="0" presId="urn:microsoft.com/office/officeart/2005/8/layout/radial4"/>
    <dgm:cxn modelId="{AE296DFC-F85D-4CEA-882E-B49385B148D5}" type="presParOf" srcId="{D6D0AD3C-F50B-44CF-A600-E1A38BF59F1A}" destId="{13397C92-754F-4B3E-97E0-6DEBF7B5613C}" srcOrd="3" destOrd="0" presId="urn:microsoft.com/office/officeart/2005/8/layout/radial4"/>
    <dgm:cxn modelId="{D77C646B-ACF6-4BAB-857A-903B256BB124}" type="presParOf" srcId="{D6D0AD3C-F50B-44CF-A600-E1A38BF59F1A}" destId="{ECE828C3-95A6-49D9-8139-FB5143922703}" srcOrd="4" destOrd="0" presId="urn:microsoft.com/office/officeart/2005/8/layout/radial4"/>
    <dgm:cxn modelId="{F7B8BDDC-55F5-495D-9B9F-BA1CC34B6F22}" type="presParOf" srcId="{D6D0AD3C-F50B-44CF-A600-E1A38BF59F1A}" destId="{45723BF5-56DC-4AC5-9480-7F3A341F3370}" srcOrd="5" destOrd="0" presId="urn:microsoft.com/office/officeart/2005/8/layout/radial4"/>
    <dgm:cxn modelId="{81014FC3-AF96-4652-90C7-1C0176C776BC}" type="presParOf" srcId="{D6D0AD3C-F50B-44CF-A600-E1A38BF59F1A}" destId="{D204FCC4-4EF0-4A1C-BAE1-E6AD02493C9A}" srcOrd="6" destOrd="0" presId="urn:microsoft.com/office/officeart/2005/8/layout/radial4"/>
    <dgm:cxn modelId="{C2B8D27C-3A45-49DF-9410-03C5D74C4F38}" type="presParOf" srcId="{D6D0AD3C-F50B-44CF-A600-E1A38BF59F1A}" destId="{0F5F76D4-FEFC-4D47-8BCC-EC0282590495}" srcOrd="7" destOrd="0" presId="urn:microsoft.com/office/officeart/2005/8/layout/radial4"/>
    <dgm:cxn modelId="{731DBED9-7B38-4ED8-8F31-5182F874F413}" type="presParOf" srcId="{D6D0AD3C-F50B-44CF-A600-E1A38BF59F1A}" destId="{CBD67088-4657-4017-BA70-387E026DDD73}" srcOrd="8" destOrd="0" presId="urn:microsoft.com/office/officeart/2005/8/layout/radial4"/>
    <dgm:cxn modelId="{F5D1170B-C76B-4747-8B43-62E9FB5081FB}" type="presParOf" srcId="{D6D0AD3C-F50B-44CF-A600-E1A38BF59F1A}" destId="{50DCA284-8BAD-4C9C-A922-3C6A7B27B887}" srcOrd="9" destOrd="0" presId="urn:microsoft.com/office/officeart/2005/8/layout/radial4"/>
    <dgm:cxn modelId="{772DF7FA-8754-404C-87F3-413D113D2144}" type="presParOf" srcId="{D6D0AD3C-F50B-44CF-A600-E1A38BF59F1A}" destId="{F475F21C-61E5-429E-8D16-927FF3DF9156}" srcOrd="10" destOrd="0" presId="urn:microsoft.com/office/officeart/2005/8/layout/radial4"/>
    <dgm:cxn modelId="{FA59D525-400A-40D1-9D32-1A1BC8CD4897}" type="presParOf" srcId="{D6D0AD3C-F50B-44CF-A600-E1A38BF59F1A}" destId="{E0B094C4-A56F-4276-8462-01205DA56E2E}" srcOrd="11" destOrd="0" presId="urn:microsoft.com/office/officeart/2005/8/layout/radial4"/>
    <dgm:cxn modelId="{8DFCCC2A-3613-4C6E-9D40-9F7726CB4E0A}" type="presParOf" srcId="{D6D0AD3C-F50B-44CF-A600-E1A38BF59F1A}" destId="{ACF2AC9D-DA43-4257-9870-7A24391C5680}" srcOrd="12" destOrd="0" presId="urn:microsoft.com/office/officeart/2005/8/layout/radial4"/>
    <dgm:cxn modelId="{0816C951-7CCA-47BB-B7FC-75DEC71D638E}" type="presParOf" srcId="{D6D0AD3C-F50B-44CF-A600-E1A38BF59F1A}" destId="{F8373ABD-225B-4AE2-BF6D-AFF2E3121062}" srcOrd="13" destOrd="0" presId="urn:microsoft.com/office/officeart/2005/8/layout/radial4"/>
    <dgm:cxn modelId="{15A4BCE0-44E1-4BCA-B119-7232315036C4}" type="presParOf" srcId="{D6D0AD3C-F50B-44CF-A600-E1A38BF59F1A}" destId="{3E262D87-D7ED-4A8F-8868-405607FFE03B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FCA7C-0CA9-4BD7-9B2F-D803467F3D3F}">
      <dsp:nvSpPr>
        <dsp:cNvPr id="0" name=""/>
        <dsp:cNvSpPr/>
      </dsp:nvSpPr>
      <dsp:spPr>
        <a:xfrm>
          <a:off x="4484672" y="2723138"/>
          <a:ext cx="1882805" cy="1882805"/>
        </a:xfrm>
        <a:prstGeom prst="ellipse">
          <a:avLst/>
        </a:prstGeom>
        <a:solidFill>
          <a:srgbClr val="87189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Franklin Gothic Book" panose="020B0503020102020204" pitchFamily="34" charset="0"/>
            </a:rPr>
            <a:t>Necesidades de las personas con ER</a:t>
          </a:r>
        </a:p>
      </dsp:txBody>
      <dsp:txXfrm>
        <a:off x="4760402" y="2998868"/>
        <a:ext cx="1331345" cy="1331345"/>
      </dsp:txXfrm>
    </dsp:sp>
    <dsp:sp modelId="{C92C0BD4-13F7-4B14-AD87-C830FE43FEB7}">
      <dsp:nvSpPr>
        <dsp:cNvPr id="0" name=""/>
        <dsp:cNvSpPr/>
      </dsp:nvSpPr>
      <dsp:spPr>
        <a:xfrm rot="10800000">
          <a:off x="2289700" y="3396241"/>
          <a:ext cx="2074248" cy="536599"/>
        </a:xfrm>
        <a:prstGeom prst="leftArrow">
          <a:avLst>
            <a:gd name="adj1" fmla="val 60000"/>
            <a:gd name="adj2" fmla="val 50000"/>
          </a:avLst>
        </a:prstGeom>
        <a:solidFill>
          <a:srgbClr val="6D6D6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C4933-16C4-48BF-BFCC-052B4E14AB41}">
      <dsp:nvSpPr>
        <dsp:cNvPr id="0" name=""/>
        <dsp:cNvSpPr/>
      </dsp:nvSpPr>
      <dsp:spPr>
        <a:xfrm>
          <a:off x="1630718" y="3137355"/>
          <a:ext cx="1317963" cy="1054371"/>
        </a:xfrm>
        <a:prstGeom prst="roundRect">
          <a:avLst>
            <a:gd name="adj" fmla="val 10000"/>
          </a:avLst>
        </a:prstGeom>
        <a:solidFill>
          <a:srgbClr val="87189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Franklin Gothic Book" panose="020B0503020102020204" pitchFamily="34" charset="0"/>
            </a:rPr>
            <a:t>Alto coste de los pocos medicamentos y cuidado</a:t>
          </a:r>
        </a:p>
      </dsp:txBody>
      <dsp:txXfrm>
        <a:off x="1661599" y="3168236"/>
        <a:ext cx="1256201" cy="992609"/>
      </dsp:txXfrm>
    </dsp:sp>
    <dsp:sp modelId="{13397C92-754F-4B3E-97E0-6DEBF7B5613C}">
      <dsp:nvSpPr>
        <dsp:cNvPr id="0" name=""/>
        <dsp:cNvSpPr/>
      </dsp:nvSpPr>
      <dsp:spPr>
        <a:xfrm rot="12600000">
          <a:off x="2570946" y="2346616"/>
          <a:ext cx="2074248" cy="536599"/>
        </a:xfrm>
        <a:prstGeom prst="leftArrow">
          <a:avLst>
            <a:gd name="adj1" fmla="val 60000"/>
            <a:gd name="adj2" fmla="val 50000"/>
          </a:avLst>
        </a:prstGeom>
        <a:solidFill>
          <a:srgbClr val="6D6D6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828C3-95A6-49D9-8139-FB5143922703}">
      <dsp:nvSpPr>
        <dsp:cNvPr id="0" name=""/>
        <dsp:cNvSpPr/>
      </dsp:nvSpPr>
      <dsp:spPr>
        <a:xfrm>
          <a:off x="2050912" y="1569168"/>
          <a:ext cx="1317963" cy="1054371"/>
        </a:xfrm>
        <a:prstGeom prst="roundRect">
          <a:avLst>
            <a:gd name="adj" fmla="val 10000"/>
          </a:avLst>
        </a:prstGeom>
        <a:solidFill>
          <a:srgbClr val="87189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Franklin Gothic Book" panose="020B0503020102020204" pitchFamily="34" charset="0"/>
            </a:rPr>
            <a:t>Desigualdad en la accesibilidad a tratamiento</a:t>
          </a:r>
        </a:p>
      </dsp:txBody>
      <dsp:txXfrm>
        <a:off x="2081793" y="1600049"/>
        <a:ext cx="1256201" cy="992609"/>
      </dsp:txXfrm>
    </dsp:sp>
    <dsp:sp modelId="{45723BF5-56DC-4AC5-9480-7F3A341F3370}">
      <dsp:nvSpPr>
        <dsp:cNvPr id="0" name=""/>
        <dsp:cNvSpPr/>
      </dsp:nvSpPr>
      <dsp:spPr>
        <a:xfrm rot="14400000">
          <a:off x="3339325" y="1578237"/>
          <a:ext cx="2074248" cy="536599"/>
        </a:xfrm>
        <a:prstGeom prst="leftArrow">
          <a:avLst>
            <a:gd name="adj1" fmla="val 60000"/>
            <a:gd name="adj2" fmla="val 50000"/>
          </a:avLst>
        </a:prstGeom>
        <a:solidFill>
          <a:srgbClr val="6D6D6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4FCC4-4EF0-4A1C-BAE1-E6AD02493C9A}">
      <dsp:nvSpPr>
        <dsp:cNvPr id="0" name=""/>
        <dsp:cNvSpPr/>
      </dsp:nvSpPr>
      <dsp:spPr>
        <a:xfrm>
          <a:off x="3198905" y="421175"/>
          <a:ext cx="1317963" cy="1054371"/>
        </a:xfrm>
        <a:prstGeom prst="roundRect">
          <a:avLst>
            <a:gd name="adj" fmla="val 10000"/>
          </a:avLst>
        </a:prstGeom>
        <a:solidFill>
          <a:srgbClr val="87189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Franklin Gothic Book" panose="020B0503020102020204" pitchFamily="34" charset="0"/>
            </a:rPr>
            <a:t>Falta de información</a:t>
          </a:r>
        </a:p>
      </dsp:txBody>
      <dsp:txXfrm>
        <a:off x="3229786" y="452056"/>
        <a:ext cx="1256201" cy="992609"/>
      </dsp:txXfrm>
    </dsp:sp>
    <dsp:sp modelId="{0F5F76D4-FEFC-4D47-8BCC-EC0282590495}">
      <dsp:nvSpPr>
        <dsp:cNvPr id="0" name=""/>
        <dsp:cNvSpPr/>
      </dsp:nvSpPr>
      <dsp:spPr>
        <a:xfrm rot="16200000">
          <a:off x="4388950" y="1296990"/>
          <a:ext cx="2074248" cy="536599"/>
        </a:xfrm>
        <a:prstGeom prst="leftArrow">
          <a:avLst>
            <a:gd name="adj1" fmla="val 60000"/>
            <a:gd name="adj2" fmla="val 50000"/>
          </a:avLst>
        </a:prstGeom>
        <a:solidFill>
          <a:srgbClr val="6D6D6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67088-4657-4017-BA70-387E026DDD73}">
      <dsp:nvSpPr>
        <dsp:cNvPr id="0" name=""/>
        <dsp:cNvSpPr/>
      </dsp:nvSpPr>
      <dsp:spPr>
        <a:xfrm>
          <a:off x="4767093" y="980"/>
          <a:ext cx="1317963" cy="1054371"/>
        </a:xfrm>
        <a:prstGeom prst="roundRect">
          <a:avLst>
            <a:gd name="adj" fmla="val 10000"/>
          </a:avLst>
        </a:prstGeom>
        <a:solidFill>
          <a:srgbClr val="87189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Franklin Gothic Book" panose="020B0503020102020204" pitchFamily="34" charset="0"/>
            </a:rPr>
            <a:t>Falta de acceso a diagnóstico</a:t>
          </a:r>
        </a:p>
      </dsp:txBody>
      <dsp:txXfrm>
        <a:off x="4797974" y="31861"/>
        <a:ext cx="1256201" cy="992609"/>
      </dsp:txXfrm>
    </dsp:sp>
    <dsp:sp modelId="{50DCA284-8BAD-4C9C-A922-3C6A7B27B887}">
      <dsp:nvSpPr>
        <dsp:cNvPr id="0" name=""/>
        <dsp:cNvSpPr/>
      </dsp:nvSpPr>
      <dsp:spPr>
        <a:xfrm rot="18000000">
          <a:off x="5438575" y="1578237"/>
          <a:ext cx="2074248" cy="536599"/>
        </a:xfrm>
        <a:prstGeom prst="leftArrow">
          <a:avLst>
            <a:gd name="adj1" fmla="val 60000"/>
            <a:gd name="adj2" fmla="val 50000"/>
          </a:avLst>
        </a:prstGeom>
        <a:solidFill>
          <a:srgbClr val="6D6D6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5F21C-61E5-429E-8D16-927FF3DF9156}">
      <dsp:nvSpPr>
        <dsp:cNvPr id="0" name=""/>
        <dsp:cNvSpPr/>
      </dsp:nvSpPr>
      <dsp:spPr>
        <a:xfrm>
          <a:off x="6335280" y="421175"/>
          <a:ext cx="1317963" cy="1054371"/>
        </a:xfrm>
        <a:prstGeom prst="roundRect">
          <a:avLst>
            <a:gd name="adj" fmla="val 10000"/>
          </a:avLst>
        </a:prstGeom>
        <a:solidFill>
          <a:srgbClr val="87189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Franklin Gothic Book" panose="020B0503020102020204" pitchFamily="34" charset="0"/>
            </a:rPr>
            <a:t>Falta de conocimiento científico</a:t>
          </a:r>
        </a:p>
      </dsp:txBody>
      <dsp:txXfrm>
        <a:off x="6366161" y="452056"/>
        <a:ext cx="1256201" cy="992609"/>
      </dsp:txXfrm>
    </dsp:sp>
    <dsp:sp modelId="{E0B094C4-A56F-4276-8462-01205DA56E2E}">
      <dsp:nvSpPr>
        <dsp:cNvPr id="0" name=""/>
        <dsp:cNvSpPr/>
      </dsp:nvSpPr>
      <dsp:spPr>
        <a:xfrm rot="19800000">
          <a:off x="6206955" y="2346616"/>
          <a:ext cx="2074248" cy="536599"/>
        </a:xfrm>
        <a:prstGeom prst="leftArrow">
          <a:avLst>
            <a:gd name="adj1" fmla="val 60000"/>
            <a:gd name="adj2" fmla="val 50000"/>
          </a:avLst>
        </a:prstGeom>
        <a:solidFill>
          <a:srgbClr val="6D6D6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2AC9D-DA43-4257-9870-7A24391C5680}">
      <dsp:nvSpPr>
        <dsp:cNvPr id="0" name=""/>
        <dsp:cNvSpPr/>
      </dsp:nvSpPr>
      <dsp:spPr>
        <a:xfrm>
          <a:off x="7483273" y="1569168"/>
          <a:ext cx="1317963" cy="1054371"/>
        </a:xfrm>
        <a:prstGeom prst="roundRect">
          <a:avLst>
            <a:gd name="adj" fmla="val 10000"/>
          </a:avLst>
        </a:prstGeom>
        <a:solidFill>
          <a:srgbClr val="87189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Franklin Gothic Book" panose="020B0503020102020204" pitchFamily="34" charset="0"/>
            </a:rPr>
            <a:t>Problemas de inclusión social, escolar o laboral</a:t>
          </a:r>
        </a:p>
      </dsp:txBody>
      <dsp:txXfrm>
        <a:off x="7514154" y="1600049"/>
        <a:ext cx="1256201" cy="992609"/>
      </dsp:txXfrm>
    </dsp:sp>
    <dsp:sp modelId="{F8373ABD-225B-4AE2-BF6D-AFF2E3121062}">
      <dsp:nvSpPr>
        <dsp:cNvPr id="0" name=""/>
        <dsp:cNvSpPr/>
      </dsp:nvSpPr>
      <dsp:spPr>
        <a:xfrm>
          <a:off x="6488201" y="3396241"/>
          <a:ext cx="2074248" cy="536599"/>
        </a:xfrm>
        <a:prstGeom prst="leftArrow">
          <a:avLst>
            <a:gd name="adj1" fmla="val 60000"/>
            <a:gd name="adj2" fmla="val 50000"/>
          </a:avLst>
        </a:prstGeom>
        <a:solidFill>
          <a:srgbClr val="6D6D6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62D87-D7ED-4A8F-8868-405607FFE03B}">
      <dsp:nvSpPr>
        <dsp:cNvPr id="0" name=""/>
        <dsp:cNvSpPr/>
      </dsp:nvSpPr>
      <dsp:spPr>
        <a:xfrm>
          <a:off x="7903467" y="3137355"/>
          <a:ext cx="1317963" cy="1054371"/>
        </a:xfrm>
        <a:prstGeom prst="roundRect">
          <a:avLst>
            <a:gd name="adj" fmla="val 10000"/>
          </a:avLst>
        </a:prstGeom>
        <a:solidFill>
          <a:srgbClr val="87189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Franklin Gothic Book" panose="020B0503020102020204" pitchFamily="34" charset="0"/>
            </a:rPr>
            <a:t>Falta de calidad apropiada en el cuidado de su salud</a:t>
          </a:r>
        </a:p>
      </dsp:txBody>
      <dsp:txXfrm>
        <a:off x="7934348" y="3168236"/>
        <a:ext cx="1256201" cy="992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71182-DADA-435B-98C4-9F04AEDBA4E4}" type="datetimeFigureOut">
              <a:rPr lang="es-ES" smtClean="0"/>
              <a:t>15/06/2022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A265E-5712-4EE7-975F-EB1B226DF2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152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7447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859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9713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6735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3276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1466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301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4332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5394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7998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726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8357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3913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7253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6584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3538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3118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6175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796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0906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7333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7888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6310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dirty="0"/>
              <a:t>Convivir con una ER tiene ciertas características que hace que se diferencie del proceso de tener cualquier otra enfermedad y supone una amenaza contra las metas y planes de vida que la persona tenía hasta el momento. Esta situación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repercute </a:t>
            </a:r>
            <a:r>
              <a:rPr lang="es-ES" sz="1200" b="0" dirty="0"/>
              <a:t>no sólo a la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persona</a:t>
            </a:r>
            <a:r>
              <a:rPr lang="es-ES" sz="1200" b="0" dirty="0"/>
              <a:t> con una enfermedad rara sino a su </a:t>
            </a:r>
            <a:r>
              <a:rPr lang="es-ES" dirty="0">
                <a:solidFill>
                  <a:srgbClr val="87189D"/>
                </a:solidFill>
                <a:latin typeface="+mn-lt"/>
              </a:rPr>
              <a:t>entorno familiar </a:t>
            </a:r>
            <a:r>
              <a:rPr lang="es-ES" sz="1200" b="0" dirty="0"/>
              <a:t>y social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E3C9-22E3-4651-9DF5-3D1E0432A23F}" type="slidenum">
              <a:rPr lang="es-ES_tradnl" smtClean="0"/>
              <a:pPr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320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D4D3F-AB3F-422C-89D0-571FDC6A2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6D80BC-B71B-4630-BBEF-6BB48B0BB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BBEFD3-900C-48F8-B201-BDC80D09F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FC2915-B3B6-4F1A-A0E2-213AA0E6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4DC33D-9312-4D6A-A605-097E57EE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4920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68EC1-E62B-43C0-B9A3-765C99974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E6C0629-1516-456A-A001-F7921F31C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29138-F1D1-4042-A88C-A0E027BC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33B32-D8E6-4937-B951-413E846C2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0E1C11-0467-4EE5-9AB0-A3102D80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14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C7A941C-6EB6-4E32-BBD3-A506F83DC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1176F8-62BC-4400-BB96-30F5438D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F2B078-0E54-4565-BE9B-A7CA27FF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BFD8EB-CBE1-4044-B77B-D4A2E88B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9DA818-E38A-43D1-80CC-4D9C13A9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875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13E9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25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C5BD9-2376-4B35-AA5D-E5721ED4B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9D9064-FCD8-46A3-9503-84CDDA71A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D8EF86-3B7B-4F20-A7A6-80B3074C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F8F4D0-C8F2-4231-B7E4-BB438195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15033A-7321-4EC5-9721-8FF03342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37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29EE60-CC63-492B-AD2E-89A47F13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57B575-A997-4A4D-B89D-41D097E19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507355-D4AE-45F1-A2D2-79257815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CF9375-3333-43B9-8116-D953B89AB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04C03C-D5EA-4790-9A56-8E9DCBC2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1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6088A-BF98-49DA-AFF5-BF30BDB8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A468FE-1101-49AD-8CD3-626FC1F5D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5EB8F2-544D-4B4A-AAF7-108EB284E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0376F4-DB8F-4372-B33C-869A08AC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E21B7-A22D-4D9F-8C04-8210245D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03A844-67A5-4E0D-8CC3-CE64DDD8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145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37E46-A752-437D-ABB4-A8AE3D53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A25E4B-B1AB-4FB5-ADB8-B90A3D443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7274CC-D02D-4717-93E0-918918346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6544AC-35E9-4C76-BDF9-29E2D331A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CDEE6B-CB57-4AF8-9B81-F46B18858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7DA7962-3B1A-49F9-8196-C4616CF35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D77BF2-FCC7-444D-895D-FCB02EF97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6562B14-0310-408C-89A4-E220E080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868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4D9EC-E2CF-4870-A9B6-49C989B2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D3F942-1B92-4E70-9D33-611FF8DF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C54878-6BE8-4B93-827A-413A15B54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1F7476-01C9-489E-829F-93C6067C5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422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0A06AD-0CDD-411E-8598-8B4C6124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020A40-01D0-426E-B1D8-8F113FEA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614F4A-9CE1-4380-80D8-A0229BE3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7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62A76-8632-4DC9-A689-F1C4A0311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A8D4C3-1BB6-4B5C-8946-52F7CE050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C4BC36-55C8-4D1E-AB7D-616CACE4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8269FE-FA40-48CE-BFE7-7636B6E59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88E788-333B-4269-BAAD-7C4880F8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1A3D98-EC10-4868-8740-651A2515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62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876103-5672-4F29-80D8-01E058EF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44B081C-57AD-482B-ADF9-6BD5B54B4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5931BF-DFAB-4676-A8AB-F0F6C9347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82D902-E5CE-4FC1-A518-360BCF9E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447424-019A-4299-B673-20894B91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A76B2B-74BA-4451-9188-C5E0CDE2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6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33F83E1-318F-4596-84B6-E3519ECD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20EDED-4CFF-427B-893D-FDA5C7DB6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2EAC6D-B918-48EE-87AF-04E4EDA79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4EF5D-CC8A-45EA-B754-BBA36B362243}" type="datetimeFigureOut">
              <a:rPr lang="es-ES" smtClean="0"/>
              <a:pPr/>
              <a:t>15/06/2022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EB8A12-655B-43C3-BC0B-B60C1789F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D7C581-820E-4A33-B2B7-70AFDE477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BBF73-E118-4489-A3FC-57EEF2ECD4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49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2.jpg@01D828E0.D47A4D8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882B071-6DCD-43C2-890D-748788DB56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</a:blip>
          <a:srcRect t="18472"/>
          <a:stretch/>
        </p:blipFill>
        <p:spPr>
          <a:xfrm>
            <a:off x="-931484" y="-1"/>
            <a:ext cx="13137931" cy="714069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F3A5721-4F70-46BD-BC2E-DF702A89E9E3}"/>
              </a:ext>
            </a:extLst>
          </p:cNvPr>
          <p:cNvSpPr/>
          <p:nvPr/>
        </p:nvSpPr>
        <p:spPr>
          <a:xfrm>
            <a:off x="0" y="2218157"/>
            <a:ext cx="12206446" cy="3336481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CC4D67-F44E-4D54-BFDB-5DBE6E435132}"/>
              </a:ext>
            </a:extLst>
          </p:cNvPr>
          <p:cNvSpPr txBox="1"/>
          <p:nvPr/>
        </p:nvSpPr>
        <p:spPr>
          <a:xfrm>
            <a:off x="213851" y="2218157"/>
            <a:ext cx="117642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87189D"/>
                </a:solidFill>
                <a:latin typeface="Franklin Gothic Book" panose="020B0503020102020204" pitchFamily="34" charset="0"/>
              </a:rPr>
              <a:t>La discapacidad y las enfermedades raras en el Sistema de Protección a la Infancia: </a:t>
            </a:r>
          </a:p>
          <a:p>
            <a:pPr algn="ctr"/>
            <a:r>
              <a:rPr lang="es-ES" sz="4400" b="1" dirty="0">
                <a:solidFill>
                  <a:srgbClr val="87189D"/>
                </a:solidFill>
                <a:latin typeface="Franklin Gothic Book" panose="020B0503020102020204" pitchFamily="34" charset="0"/>
              </a:rPr>
              <a:t>Proyecto </a:t>
            </a:r>
            <a:r>
              <a:rPr lang="es-ES" sz="4400" b="1" dirty="0" err="1">
                <a:solidFill>
                  <a:srgbClr val="87189D"/>
                </a:solidFill>
                <a:latin typeface="Franklin Gothic Book" panose="020B0503020102020204" pitchFamily="34" charset="0"/>
              </a:rPr>
              <a:t>acogER</a:t>
            </a:r>
            <a:endParaRPr lang="es-ES" sz="4400" b="1" dirty="0">
              <a:solidFill>
                <a:srgbClr val="87189D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051" name="Imagen 2" descr="organizacioncolegialcoruña">
            <a:extLst>
              <a:ext uri="{FF2B5EF4-FFF2-40B4-BE49-F238E27FC236}">
                <a16:creationId xmlns:a16="http://schemas.microsoft.com/office/drawing/2014/main" id="{52FFC67D-64C6-4909-99F5-23F6AF678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25" y="-2854421"/>
            <a:ext cx="2469495" cy="7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570FD47A-F741-43A0-9280-8837C1152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D30679-BA37-4315-9FE5-6A47D8383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750" algn="r"/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750" algn="r"/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750" algn="r"/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750" algn="r"/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750" algn="r"/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750" algn="r"/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750" algn="r"/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750" algn="r"/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750" algn="r"/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6750" algn="r"/>
                <a:tab pos="2700338" algn="ctr"/>
                <a:tab pos="5400675" algn="r"/>
              </a:tabLst>
            </a:pPr>
            <a:r>
              <a:rPr kumimoji="0" lang="es-ES" altLang="es-E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</a:t>
            </a: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2CE016F-3CCA-05A3-E673-3B90AA3BB9EE}"/>
              </a:ext>
            </a:extLst>
          </p:cNvPr>
          <p:cNvSpPr txBox="1"/>
          <p:nvPr/>
        </p:nvSpPr>
        <p:spPr>
          <a:xfrm>
            <a:off x="213850" y="4341815"/>
            <a:ext cx="1106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87189D"/>
                </a:solidFill>
                <a:latin typeface="Franklin Gothic Book" panose="020B0503020102020204" pitchFamily="34" charset="0"/>
              </a:rPr>
              <a:t>Mª Carmen Murillo Dávila</a:t>
            </a:r>
          </a:p>
          <a:p>
            <a:pPr algn="ctr"/>
            <a:r>
              <a:rPr lang="es-ES" sz="2400" dirty="0">
                <a:solidFill>
                  <a:srgbClr val="87189D"/>
                </a:solidFill>
                <a:latin typeface="Franklin Gothic Book" panose="020B0503020102020204" pitchFamily="34" charset="0"/>
              </a:rPr>
              <a:t>Federación Española de Enfermedades Raras –FEDER.</a:t>
            </a:r>
          </a:p>
        </p:txBody>
      </p:sp>
    </p:spTree>
    <p:extLst>
      <p:ext uri="{BB962C8B-B14F-4D97-AF65-F5344CB8AC3E}">
        <p14:creationId xmlns:p14="http://schemas.microsoft.com/office/powerpoint/2010/main" val="1731345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057619" y="2122081"/>
            <a:ext cx="10113485" cy="3055845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-77118" y="2662671"/>
            <a:ext cx="12588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¿Qué datos tenemos sobre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menores con ER  en el SPI?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51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0D78A43-A70A-0F3B-FE5B-7613D5D97220}"/>
              </a:ext>
            </a:extLst>
          </p:cNvPr>
          <p:cNvSpPr/>
          <p:nvPr/>
        </p:nvSpPr>
        <p:spPr>
          <a:xfrm>
            <a:off x="8266174" y="3909281"/>
            <a:ext cx="3318933" cy="461962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5 Rectángulo">
            <a:extLst>
              <a:ext uri="{FF2B5EF4-FFF2-40B4-BE49-F238E27FC236}">
                <a16:creationId xmlns:a16="http://schemas.microsoft.com/office/drawing/2014/main" id="{120E09AF-2244-1550-E427-2E05A0AA2EE4}"/>
              </a:ext>
            </a:extLst>
          </p:cNvPr>
          <p:cNvSpPr/>
          <p:nvPr/>
        </p:nvSpPr>
        <p:spPr>
          <a:xfrm>
            <a:off x="304801" y="1337269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55DCC4F-4372-09AC-DEC5-739F691CAE99}"/>
              </a:ext>
            </a:extLst>
          </p:cNvPr>
          <p:cNvSpPr txBox="1"/>
          <p:nvPr/>
        </p:nvSpPr>
        <p:spPr>
          <a:xfrm>
            <a:off x="108672" y="1306155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Salud de menores atendidos por instituciones (1995)</a:t>
            </a: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640C0ED0-2919-BDFA-15D9-A2A943D6E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5441" r="6573" b="11169"/>
          <a:stretch>
            <a:fillRect/>
          </a:stretch>
        </p:blipFill>
        <p:spPr bwMode="auto">
          <a:xfrm>
            <a:off x="3711080" y="2093326"/>
            <a:ext cx="38893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3">
            <a:extLst>
              <a:ext uri="{FF2B5EF4-FFF2-40B4-BE49-F238E27FC236}">
                <a16:creationId xmlns:a16="http://schemas.microsoft.com/office/drawing/2014/main" id="{B3A15A23-DC0E-F08B-C1A2-03618C4C3DFC}"/>
              </a:ext>
            </a:extLst>
          </p:cNvPr>
          <p:cNvSpPr txBox="1">
            <a:spLocks noChangeArrowheads="1"/>
          </p:cNvSpPr>
          <p:nvPr/>
        </p:nvSpPr>
        <p:spPr>
          <a:xfrm>
            <a:off x="304801" y="2682289"/>
            <a:ext cx="10425058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1300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Problemas salud infancia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Maltrato infantil y sus secuelas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Patologías asociadas a las causas del maltrato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Derivados de la propia intervención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Problemas de salud de sus padres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Salud del adolescente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_tradnl" altLang="es-EC" sz="2400" u="sng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Mayor frecuencia patologías raras o infrecuentes:  </a:t>
            </a:r>
            <a:r>
              <a:rPr lang="es-ES_tradnl" altLang="es-EC" sz="2400" u="sng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1%</a:t>
            </a:r>
            <a:endParaRPr lang="es-ES_tradnl" altLang="es-EC" sz="2400" u="sng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triple X, </a:t>
            </a:r>
            <a:r>
              <a:rPr lang="es-ES_tradnl" altLang="es-EC" sz="2400" dirty="0" err="1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sindr</a:t>
            </a: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de </a:t>
            </a:r>
            <a:r>
              <a:rPr lang="es-ES_tradnl" altLang="es-EC" sz="2400" dirty="0" err="1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Aarskog</a:t>
            </a: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altLang="es-EC" sz="2400" dirty="0" err="1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Goldenher</a:t>
            </a: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acondroplasia,  Turner, neurofibromatosis, 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B3F50BE-6025-258D-BBFF-D9504A04D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077" y="3909281"/>
            <a:ext cx="4175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1-2% es 10-20 por 10.000</a:t>
            </a:r>
            <a:endParaRPr lang="es-EC" altLang="es-E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4E61CAD5-8FE3-9CFF-8C22-3732EB6A26F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44" name="Picture 1">
            <a:extLst>
              <a:ext uri="{FF2B5EF4-FFF2-40B4-BE49-F238E27FC236}">
                <a16:creationId xmlns:a16="http://schemas.microsoft.com/office/drawing/2014/main" id="{13B210D9-65A4-C2BB-C746-02EF2E611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2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05303" y="1574936"/>
            <a:ext cx="468107" cy="489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2014 – SE HIZO OTRA APROXIMACIÓN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A62702B-1592-DB18-C8CF-DEA2FD4B8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7" r="30725"/>
          <a:stretch>
            <a:fillRect/>
          </a:stretch>
        </p:blipFill>
        <p:spPr bwMode="auto">
          <a:xfrm>
            <a:off x="796017" y="2064472"/>
            <a:ext cx="3076269" cy="442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4 CuadroTexto">
            <a:extLst>
              <a:ext uri="{FF2B5EF4-FFF2-40B4-BE49-F238E27FC236}">
                <a16:creationId xmlns:a16="http://schemas.microsoft.com/office/drawing/2014/main" id="{4E119C4D-57BD-D240-F0F3-B8E06FA75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685" y="2895123"/>
            <a:ext cx="5688012" cy="274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s-ES" altLang="es-EC" sz="2800" b="1" dirty="0">
                <a:solidFill>
                  <a:srgbClr val="8718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MENORES CON ENFERMEDADES RARAS COMO CAUSA DE ATENCION POR LOS SERVICIOS DE PROTECCION A LA INFANCIA</a:t>
            </a:r>
            <a:endParaRPr lang="es-ES" altLang="es-EC" sz="2800" b="1" dirty="0">
              <a:solidFill>
                <a:srgbClr val="87189D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05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APROXIMACIÓN DE 2014 EN COMUNIDAD DE MADRID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2F340B4-2069-3A12-C53A-BF03F123F6E0}"/>
              </a:ext>
            </a:extLst>
          </p:cNvPr>
          <p:cNvSpPr txBox="1">
            <a:spLocks noChangeArrowheads="1"/>
          </p:cNvSpPr>
          <p:nvPr/>
        </p:nvSpPr>
        <p:spPr>
          <a:xfrm>
            <a:off x="282767" y="2064472"/>
            <a:ext cx="10425058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Estudio en un periodo del 2008-2013 en 5 centros de protección de la Comunidad de Madrid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 CASOS DE MENORES CON ER ATENDIDOS POR EL SPI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_tradnl" altLang="es-EC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tenía hermanos con ER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altLang="es-EC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Tutela  51  (66%)  / Guarda: 28 ( 34%)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altLang="es-EC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Situación</a:t>
            </a:r>
          </a:p>
          <a:p>
            <a:pPr marL="0" indent="0">
              <a:spcBef>
                <a:spcPct val="30000"/>
              </a:spcBef>
              <a:spcAft>
                <a:spcPct val="10000"/>
              </a:spcAft>
              <a:buNone/>
            </a:pPr>
            <a:r>
              <a:rPr lang="es-ES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7 fallecieron</a:t>
            </a:r>
          </a:p>
          <a:p>
            <a:pPr marL="0" indent="0" algn="just">
              <a:spcBef>
                <a:spcPct val="30000"/>
              </a:spcBef>
              <a:spcAft>
                <a:spcPct val="10000"/>
              </a:spcAft>
              <a:buNone/>
            </a:pPr>
            <a:r>
              <a:rPr lang="es-ES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18 se reincorporaron a su domicilio con sus padres</a:t>
            </a:r>
          </a:p>
          <a:p>
            <a:pPr marL="0" indent="0">
              <a:spcBef>
                <a:spcPct val="30000"/>
              </a:spcBef>
              <a:spcAft>
                <a:spcPct val="10000"/>
              </a:spcAft>
              <a:buNone/>
            </a:pPr>
            <a:r>
              <a:rPr lang="es-ES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28 acogidos por familias </a:t>
            </a:r>
          </a:p>
          <a:p>
            <a:pPr marL="0" indent="0">
              <a:spcBef>
                <a:spcPct val="30000"/>
              </a:spcBef>
              <a:spcAft>
                <a:spcPct val="10000"/>
              </a:spcAft>
              <a:buNone/>
            </a:pPr>
            <a:r>
              <a:rPr lang="es-ES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26 permanecen en acogimiento residencial</a:t>
            </a: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936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 Rectángulo">
            <a:extLst>
              <a:ext uri="{FF2B5EF4-FFF2-40B4-BE49-F238E27FC236}">
                <a16:creationId xmlns:a16="http://schemas.microsoft.com/office/drawing/2014/main" id="{DE77D642-86A0-D3A6-0C85-462AB7FA2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45" y="1411210"/>
            <a:ext cx="10071981" cy="667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_tradnl" altLang="es-EC" sz="2800" b="1" dirty="0">
                <a:solidFill>
                  <a:srgbClr val="87189D"/>
                </a:solidFill>
              </a:rPr>
              <a:t>NO ES INFRECUENTE MENORES ATENDIDOS POR EL SPI</a:t>
            </a:r>
            <a:endParaRPr lang="es-ES" altLang="es-EC" sz="2800" b="1" dirty="0">
              <a:solidFill>
                <a:srgbClr val="87189D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C" sz="2800" dirty="0">
                <a:solidFill>
                  <a:srgbClr val="87189D"/>
                </a:solidFill>
              </a:rPr>
              <a:t>46.464.053 habitantes en España - Menores 18 años 8.340.520 35.000 atendidos por SPI </a:t>
            </a:r>
            <a:r>
              <a:rPr lang="es-ES" altLang="es-EC" sz="2800" dirty="0">
                <a:solidFill>
                  <a:srgbClr val="87189D"/>
                </a:solidFill>
                <a:sym typeface="Wingdings" panose="05000000000000000000" pitchFamily="2" charset="2"/>
              </a:rPr>
              <a:t> 43 por 10.000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C" sz="2800" b="1" dirty="0">
              <a:solidFill>
                <a:srgbClr val="87189D"/>
              </a:solidFill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C" sz="2800" b="1" dirty="0">
                <a:solidFill>
                  <a:srgbClr val="87189D"/>
                </a:solidFill>
                <a:sym typeface="Wingdings" panose="05000000000000000000" pitchFamily="2" charset="2"/>
              </a:rPr>
              <a:t>NO ES INFRECUENTE MENORES CON ER ATENDIDOS POR EL SPI </a:t>
            </a:r>
            <a:r>
              <a:rPr lang="es-ES_tradnl" altLang="es-EC" sz="2800" dirty="0">
                <a:solidFill>
                  <a:srgbClr val="87189D"/>
                </a:solidFill>
              </a:rPr>
              <a:t>Muestra 6.000 niños atendidos por SPI Madrid </a:t>
            </a:r>
            <a:r>
              <a:rPr lang="es-ES" altLang="es-EC" sz="2800" dirty="0">
                <a:solidFill>
                  <a:srgbClr val="87189D"/>
                </a:solidFill>
                <a:sym typeface="Wingdings" panose="05000000000000000000" pitchFamily="2" charset="2"/>
              </a:rPr>
              <a:t></a:t>
            </a:r>
            <a:r>
              <a:rPr lang="es-ES_tradnl" altLang="es-EC" sz="2800" dirty="0">
                <a:solidFill>
                  <a:srgbClr val="87189D"/>
                </a:solidFill>
              </a:rPr>
              <a:t> 79 con ER 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C" sz="3600" b="1">
                <a:solidFill>
                  <a:srgbClr val="87189D"/>
                </a:solidFill>
                <a:sym typeface="Wingdings" panose="05000000000000000000" pitchFamily="2" charset="2"/>
              </a:rPr>
              <a:t> 13 </a:t>
            </a:r>
            <a:r>
              <a:rPr lang="es-ES" altLang="es-EC" sz="3600" b="1" dirty="0">
                <a:solidFill>
                  <a:srgbClr val="87189D"/>
                </a:solidFill>
                <a:sym typeface="Wingdings" panose="05000000000000000000" pitchFamily="2" charset="2"/>
              </a:rPr>
              <a:t>por 10.000</a:t>
            </a:r>
            <a:endParaRPr lang="es-ES_tradnl" altLang="es-EC" sz="3600" b="1" dirty="0">
              <a:solidFill>
                <a:srgbClr val="87189D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_tradnl" altLang="es-EC" sz="2800" b="1" dirty="0">
              <a:solidFill>
                <a:srgbClr val="87189D"/>
              </a:solidFill>
              <a:sym typeface="Wingdings" panose="05000000000000000000" pitchFamily="2" charset="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_tradnl" altLang="es-EC" sz="2800" b="1" dirty="0">
                <a:solidFill>
                  <a:srgbClr val="87189D"/>
                </a:solidFill>
                <a:sym typeface="Wingdings" panose="05000000000000000000" pitchFamily="2" charset="2"/>
              </a:rPr>
              <a:t> </a:t>
            </a:r>
            <a:endParaRPr lang="es-ES" altLang="es-EC" sz="2800" b="1" dirty="0">
              <a:solidFill>
                <a:srgbClr val="87189D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C" sz="2800" dirty="0">
                <a:solidFill>
                  <a:srgbClr val="87189D"/>
                </a:solidFill>
              </a:rPr>
              <a:t>  </a:t>
            </a:r>
            <a:r>
              <a:rPr lang="es-ES" altLang="es-EC" sz="2800" dirty="0">
                <a:solidFill>
                  <a:srgbClr val="87189D"/>
                </a:solidFill>
                <a:sym typeface="Wingdings" panose="05000000000000000000" pitchFamily="2" charset="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48345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6CA853A-B32D-4337-8AC5-0E319B4A9C63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5 Imagen" descr="960x162-banner_acoger.jpg">
            <a:extLst>
              <a:ext uri="{FF2B5EF4-FFF2-40B4-BE49-F238E27FC236}">
                <a16:creationId xmlns:a16="http://schemas.microsoft.com/office/drawing/2014/main" id="{3B79F697-3EFC-4C18-93E4-81BEFDE410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57218"/>
          <a:stretch/>
        </p:blipFill>
        <p:spPr>
          <a:xfrm>
            <a:off x="2022082" y="2390405"/>
            <a:ext cx="6628852" cy="25419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8C24FD-A66D-BD78-2CF7-690879B0C0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D929AD40-D5E0-899C-48BF-F1080BB3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41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OBJETIVOS DEL PROYECTO </a:t>
            </a:r>
            <a:r>
              <a:rPr lang="es-ES" sz="34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acogER</a:t>
            </a:r>
            <a:endParaRPr lang="es-ES" sz="3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2F340B4-2069-3A12-C53A-BF03F123F6E0}"/>
              </a:ext>
            </a:extLst>
          </p:cNvPr>
          <p:cNvSpPr txBox="1">
            <a:spLocks noChangeArrowheads="1"/>
          </p:cNvSpPr>
          <p:nvPr/>
        </p:nvSpPr>
        <p:spPr>
          <a:xfrm>
            <a:off x="282767" y="2064472"/>
            <a:ext cx="11494264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ct val="15000"/>
              </a:spcBef>
            </a:pPr>
            <a:r>
              <a:rPr lang="es-ES_tradnl" altLang="es-EC" dirty="0">
                <a:solidFill>
                  <a:srgbClr val="87189D"/>
                </a:solidFill>
              </a:rPr>
              <a:t>Impulsar el conocimiento y sensibilización acerca de </a:t>
            </a:r>
            <a:r>
              <a:rPr lang="es-ES_tradnl" altLang="es-EC" dirty="0" err="1">
                <a:solidFill>
                  <a:srgbClr val="87189D"/>
                </a:solidFill>
              </a:rPr>
              <a:t>l@s</a:t>
            </a:r>
            <a:r>
              <a:rPr lang="es-ES_tradnl" altLang="es-EC" dirty="0">
                <a:solidFill>
                  <a:srgbClr val="87189D"/>
                </a:solidFill>
              </a:rPr>
              <a:t> </a:t>
            </a:r>
            <a:r>
              <a:rPr lang="es-ES_tradnl" altLang="es-EC" dirty="0" err="1">
                <a:solidFill>
                  <a:srgbClr val="87189D"/>
                </a:solidFill>
              </a:rPr>
              <a:t>niñ@s</a:t>
            </a:r>
            <a:r>
              <a:rPr lang="es-ES_tradnl" altLang="es-EC" dirty="0">
                <a:solidFill>
                  <a:srgbClr val="87189D"/>
                </a:solidFill>
              </a:rPr>
              <a:t> con enfermedades raras y sus familias en situación de riesgo social.</a:t>
            </a:r>
          </a:p>
          <a:p>
            <a:pPr algn="just">
              <a:lnSpc>
                <a:spcPct val="110000"/>
              </a:lnSpc>
              <a:spcBef>
                <a:spcPct val="15000"/>
              </a:spcBef>
            </a:pPr>
            <a:r>
              <a:rPr lang="es-ES_tradnl" altLang="es-EC" dirty="0">
                <a:solidFill>
                  <a:srgbClr val="87189D"/>
                </a:solidFill>
              </a:rPr>
              <a:t>Promover la prevención de situaciones que requieran ser atendidas por el sistema de protección.</a:t>
            </a:r>
          </a:p>
          <a:p>
            <a:pPr algn="just">
              <a:lnSpc>
                <a:spcPct val="110000"/>
              </a:lnSpc>
              <a:spcBef>
                <a:spcPct val="15000"/>
              </a:spcBef>
            </a:pPr>
            <a:r>
              <a:rPr lang="es-ES_tradnl" altLang="es-EC" dirty="0">
                <a:solidFill>
                  <a:srgbClr val="87189D"/>
                </a:solidFill>
              </a:rPr>
              <a:t>Promocionar el acogimiento familiar en general y, especialmente, de </a:t>
            </a:r>
            <a:r>
              <a:rPr lang="es-ES_tradnl" altLang="es-EC" dirty="0" err="1">
                <a:solidFill>
                  <a:srgbClr val="87189D"/>
                </a:solidFill>
              </a:rPr>
              <a:t>niñ@s</a:t>
            </a:r>
            <a:r>
              <a:rPr lang="es-ES_tradnl" altLang="es-EC" dirty="0">
                <a:solidFill>
                  <a:srgbClr val="87189D"/>
                </a:solidFill>
              </a:rPr>
              <a:t> con enfermedades poco frecuentes que requieren ser atendidos por el sistema de protección.</a:t>
            </a:r>
          </a:p>
          <a:p>
            <a:pPr algn="just">
              <a:lnSpc>
                <a:spcPct val="110000"/>
              </a:lnSpc>
              <a:spcBef>
                <a:spcPct val="15000"/>
              </a:spcBef>
            </a:pPr>
            <a:r>
              <a:rPr lang="es-ES_tradnl" altLang="es-EC" dirty="0">
                <a:solidFill>
                  <a:srgbClr val="87189D"/>
                </a:solidFill>
              </a:rPr>
              <a:t>Apoyar a </a:t>
            </a:r>
            <a:r>
              <a:rPr lang="es-ES_tradnl" altLang="es-EC" dirty="0" err="1">
                <a:solidFill>
                  <a:srgbClr val="87189D"/>
                </a:solidFill>
              </a:rPr>
              <a:t>l@s</a:t>
            </a:r>
            <a:r>
              <a:rPr lang="es-ES_tradnl" altLang="es-EC" dirty="0">
                <a:solidFill>
                  <a:srgbClr val="87189D"/>
                </a:solidFill>
              </a:rPr>
              <a:t> </a:t>
            </a:r>
            <a:r>
              <a:rPr lang="es-ES_tradnl" altLang="es-EC" dirty="0" err="1">
                <a:solidFill>
                  <a:srgbClr val="87189D"/>
                </a:solidFill>
              </a:rPr>
              <a:t>niñ@s</a:t>
            </a:r>
            <a:r>
              <a:rPr lang="es-ES_tradnl" altLang="es-EC" dirty="0">
                <a:solidFill>
                  <a:srgbClr val="87189D"/>
                </a:solidFill>
              </a:rPr>
              <a:t> en acogimiento familiar y a los equipos encargados de su atención.</a:t>
            </a:r>
            <a:endParaRPr lang="es-ES" altLang="es-EC" dirty="0">
              <a:solidFill>
                <a:srgbClr val="87189D"/>
              </a:solidFill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1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2F340B4-2069-3A12-C53A-BF03F123F6E0}"/>
              </a:ext>
            </a:extLst>
          </p:cNvPr>
          <p:cNvSpPr txBox="1">
            <a:spLocks noChangeArrowheads="1"/>
          </p:cNvSpPr>
          <p:nvPr/>
        </p:nvSpPr>
        <p:spPr>
          <a:xfrm>
            <a:off x="282767" y="2064472"/>
            <a:ext cx="11494264" cy="5779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AutoNum type="arabicPeriod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 menores con ER atendidos por el SPI en España: aproximación epidemiológica</a:t>
            </a:r>
          </a:p>
        </p:txBody>
      </p:sp>
      <p:pic>
        <p:nvPicPr>
          <p:cNvPr id="9" name="Imagen 1">
            <a:extLst>
              <a:ext uri="{FF2B5EF4-FFF2-40B4-BE49-F238E27FC236}">
                <a16:creationId xmlns:a16="http://schemas.microsoft.com/office/drawing/2014/main" id="{73E76728-611D-D519-B674-E46744DE4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4" t="16318" r="34950" b="7182"/>
          <a:stretch>
            <a:fillRect/>
          </a:stretch>
        </p:blipFill>
        <p:spPr bwMode="auto">
          <a:xfrm>
            <a:off x="796017" y="2554312"/>
            <a:ext cx="2882900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E8364A6-9C6E-B7D4-F475-F4671A0A5E3C}"/>
              </a:ext>
            </a:extLst>
          </p:cNvPr>
          <p:cNvSpPr txBox="1">
            <a:spLocks noChangeArrowheads="1"/>
          </p:cNvSpPr>
          <p:nvPr/>
        </p:nvSpPr>
        <p:spPr>
          <a:xfrm>
            <a:off x="3940926" y="3593293"/>
            <a:ext cx="7574096" cy="14375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37663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214"/>
              </a:spcAft>
              <a:defRPr/>
            </a:pPr>
            <a:r>
              <a:rPr lang="es-EC" sz="2400" dirty="0">
                <a:solidFill>
                  <a:srgbClr val="87189D"/>
                </a:solidFill>
                <a:latin typeface="Calibri"/>
              </a:rPr>
              <a:t>Reportaron casos 11 CC AA y 1 Ciudad Autónoma. </a:t>
            </a:r>
          </a:p>
          <a:p>
            <a:pPr algn="just" defTabSz="37663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214"/>
              </a:spcAft>
              <a:defRPr/>
            </a:pPr>
            <a:r>
              <a:rPr lang="es-EC" sz="2400" dirty="0">
                <a:solidFill>
                  <a:srgbClr val="87189D"/>
                </a:solidFill>
                <a:latin typeface="Calibri"/>
              </a:rPr>
              <a:t>No reportaron casos: 2 CC AA</a:t>
            </a:r>
            <a:r>
              <a:rPr lang="es-EC" sz="2000" dirty="0">
                <a:solidFill>
                  <a:srgbClr val="87189D"/>
                </a:solidFill>
                <a:latin typeface="Calibri"/>
              </a:rPr>
              <a:t>   </a:t>
            </a:r>
          </a:p>
          <a:p>
            <a:pPr algn="just" defTabSz="37663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214"/>
              </a:spcAft>
              <a:defRPr/>
            </a:pPr>
            <a:r>
              <a:rPr lang="es-EC" sz="2400" dirty="0">
                <a:solidFill>
                  <a:srgbClr val="87189D"/>
                </a:solidFill>
                <a:latin typeface="Calibri"/>
              </a:rPr>
              <a:t>No respondieron  4 CC AA y 1 Ciudad Autónoma</a:t>
            </a:r>
            <a:endParaRPr lang="es-EC" sz="2000" dirty="0">
              <a:solidFill>
                <a:srgbClr val="87189D"/>
              </a:solidFill>
              <a:latin typeface="Calibri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89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A78086F-2A87-0E6C-0081-926AA49C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8" t="24927" r="21928" b="25208"/>
          <a:stretch>
            <a:fillRect/>
          </a:stretch>
        </p:blipFill>
        <p:spPr bwMode="auto">
          <a:xfrm>
            <a:off x="2015652" y="1991789"/>
            <a:ext cx="8160696" cy="416035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 CuadroTexto">
            <a:extLst>
              <a:ext uri="{FF2B5EF4-FFF2-40B4-BE49-F238E27FC236}">
                <a16:creationId xmlns:a16="http://schemas.microsoft.com/office/drawing/2014/main" id="{6F27801B-582D-DA0F-600F-1217D2E1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030" y="6034930"/>
            <a:ext cx="10642294" cy="5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s-ES" altLang="es-EC" sz="2800" b="1" dirty="0">
                <a:solidFill>
                  <a:srgbClr val="8718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258 CASOS NOTIFICADOS DE MENORES CON ER EN EL SPI</a:t>
            </a:r>
            <a:endParaRPr lang="es-ES" altLang="es-EC" sz="2800" b="1" dirty="0">
              <a:solidFill>
                <a:srgbClr val="87189D"/>
              </a:solidFill>
              <a:cs typeface="Arial" panose="020B0604020202020204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92B0DE92-3ED6-8A52-F3BF-CBDCA9E270B3}"/>
              </a:ext>
            </a:extLst>
          </p:cNvPr>
          <p:cNvSpPr/>
          <p:nvPr/>
        </p:nvSpPr>
        <p:spPr>
          <a:xfrm>
            <a:off x="6202495" y="3888954"/>
            <a:ext cx="793215" cy="4076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E16B61A-0DF1-8BC0-ED65-7A9C02630BAC}"/>
              </a:ext>
            </a:extLst>
          </p:cNvPr>
          <p:cNvSpPr/>
          <p:nvPr/>
        </p:nvSpPr>
        <p:spPr>
          <a:xfrm>
            <a:off x="2057644" y="4954581"/>
            <a:ext cx="1063175" cy="42234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4A80C9C-2347-B510-B57B-10BA39077664}"/>
              </a:ext>
            </a:extLst>
          </p:cNvPr>
          <p:cNvSpPr/>
          <p:nvPr/>
        </p:nvSpPr>
        <p:spPr>
          <a:xfrm>
            <a:off x="2015652" y="5671024"/>
            <a:ext cx="1063175" cy="42234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D48D0EF-7D3B-231A-69F3-1FC7020AB989}"/>
              </a:ext>
            </a:extLst>
          </p:cNvPr>
          <p:cNvSpPr/>
          <p:nvPr/>
        </p:nvSpPr>
        <p:spPr>
          <a:xfrm>
            <a:off x="6053768" y="2793446"/>
            <a:ext cx="667072" cy="4076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4 CuadroTexto">
            <a:extLst>
              <a:ext uri="{FF2B5EF4-FFF2-40B4-BE49-F238E27FC236}">
                <a16:creationId xmlns:a16="http://schemas.microsoft.com/office/drawing/2014/main" id="{96EAF9E9-C8E5-3E19-9568-DAB49D6A1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40" y="3482981"/>
            <a:ext cx="1724612" cy="183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s-ES" altLang="es-EC" sz="2400" dirty="0">
                <a:solidFill>
                  <a:srgbClr val="8718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32.300 MENORES EN EL SPI</a:t>
            </a:r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s-ES" altLang="es-EC" sz="2000" dirty="0">
                <a:solidFill>
                  <a:srgbClr val="8718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Y 2020</a:t>
            </a:r>
            <a:endParaRPr lang="es-ES" altLang="es-EC" sz="1800" dirty="0">
              <a:solidFill>
                <a:srgbClr val="87189D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6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1">
            <a:extLst>
              <a:ext uri="{FF2B5EF4-FFF2-40B4-BE49-F238E27FC236}">
                <a16:creationId xmlns:a16="http://schemas.microsoft.com/office/drawing/2014/main" id="{2241477C-6584-248C-C1E5-808A5E0D6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6" t="27200" r="20779" b="12309"/>
          <a:stretch>
            <a:fillRect/>
          </a:stretch>
        </p:blipFill>
        <p:spPr bwMode="auto">
          <a:xfrm>
            <a:off x="2211006" y="2070077"/>
            <a:ext cx="7417737" cy="451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71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 Rectángulo">
            <a:extLst>
              <a:ext uri="{FF2B5EF4-FFF2-40B4-BE49-F238E27FC236}">
                <a16:creationId xmlns:a16="http://schemas.microsoft.com/office/drawing/2014/main" id="{58F2184E-F93D-3C86-90BA-B26DDA532051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6CA853A-B32D-4337-8AC5-0E319B4A9C63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560E334-15A4-430D-AC95-600BAA28E32E}"/>
              </a:ext>
            </a:extLst>
          </p:cNvPr>
          <p:cNvSpPr txBox="1"/>
          <p:nvPr/>
        </p:nvSpPr>
        <p:spPr>
          <a:xfrm>
            <a:off x="-240409" y="1276471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¿De qué hablamos cuando hablamos de una enfermedad rara?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BF3378-6736-4AC9-B8AB-91EA60EFF3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545274B-33CF-47FD-97AB-68CD9981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C4E0D4AE-305D-AF99-3F02-0FB03B05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28" y="2057898"/>
            <a:ext cx="7012189" cy="4606653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rgbClr val="87189D"/>
                </a:solidFill>
              </a:rPr>
              <a:t>ESCASA INCIDENCIA: </a:t>
            </a:r>
            <a:r>
              <a:rPr lang="es-ES" dirty="0">
                <a:solidFill>
                  <a:srgbClr val="87189D"/>
                </a:solidFill>
              </a:rPr>
              <a:t>&lt; 5/10.000 personas.  </a:t>
            </a:r>
          </a:p>
          <a:p>
            <a:pPr algn="just"/>
            <a:endParaRPr lang="es-ES" sz="1100" dirty="0">
              <a:solidFill>
                <a:srgbClr val="87189D"/>
              </a:solidFill>
            </a:endParaRPr>
          </a:p>
          <a:p>
            <a:pPr algn="just"/>
            <a:r>
              <a:rPr lang="es-ES" b="1" dirty="0">
                <a:solidFill>
                  <a:srgbClr val="87189D"/>
                </a:solidFill>
              </a:rPr>
              <a:t>CARÁCTER:</a:t>
            </a:r>
            <a:r>
              <a:rPr lang="es-ES" dirty="0">
                <a:solidFill>
                  <a:srgbClr val="87189D"/>
                </a:solidFill>
              </a:rPr>
              <a:t> 71,9% de ellas son genéticas. </a:t>
            </a:r>
          </a:p>
          <a:p>
            <a:pPr algn="just"/>
            <a:endParaRPr lang="es-ES" sz="1100" dirty="0">
              <a:solidFill>
                <a:srgbClr val="87189D"/>
              </a:solidFill>
            </a:endParaRPr>
          </a:p>
          <a:p>
            <a:pPr algn="just"/>
            <a:r>
              <a:rPr lang="es-ES" b="1" dirty="0">
                <a:solidFill>
                  <a:srgbClr val="87189D"/>
                </a:solidFill>
              </a:rPr>
              <a:t>CRÓNICO: </a:t>
            </a:r>
            <a:r>
              <a:rPr lang="es-ES" dirty="0">
                <a:solidFill>
                  <a:srgbClr val="87189D"/>
                </a:solidFill>
              </a:rPr>
              <a:t>alta dependencia del sistema sanitario, proceso de búsqueda de diagnóstico... </a:t>
            </a:r>
          </a:p>
          <a:p>
            <a:pPr algn="just"/>
            <a:r>
              <a:rPr lang="es-ES" b="1" dirty="0">
                <a:solidFill>
                  <a:srgbClr val="87189D"/>
                </a:solidFill>
              </a:rPr>
              <a:t>PRODUCE: </a:t>
            </a:r>
            <a:r>
              <a:rPr lang="es-ES" dirty="0">
                <a:solidFill>
                  <a:srgbClr val="87189D"/>
                </a:solidFill>
              </a:rPr>
              <a:t>deterioro, merma de las dificultades vitales, discapacidad motórica, sensorial, intelectual, dependencia</a:t>
            </a:r>
          </a:p>
        </p:txBody>
      </p:sp>
      <p:pic>
        <p:nvPicPr>
          <p:cNvPr id="16" name="Picture 2" descr="Viñeta de Forges en la que aparece un paciente preguntando: &quot;¿Qué tengo, doctor?&quot; a lo que el doctor responde: &quot;Buena pregunta, jefe&quot;.">
            <a:extLst>
              <a:ext uri="{FF2B5EF4-FFF2-40B4-BE49-F238E27FC236}">
                <a16:creationId xmlns:a16="http://schemas.microsoft.com/office/drawing/2014/main" id="{C9C2DFE4-283E-C058-A482-F54E7181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812">
            <a:off x="7710239" y="2696194"/>
            <a:ext cx="3827298" cy="2671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10 Rectángulo">
            <a:extLst>
              <a:ext uri="{FF2B5EF4-FFF2-40B4-BE49-F238E27FC236}">
                <a16:creationId xmlns:a16="http://schemas.microsoft.com/office/drawing/2014/main" id="{D82D8E48-FF8C-FCA3-4496-B051B7EDB1BC}"/>
              </a:ext>
            </a:extLst>
          </p:cNvPr>
          <p:cNvSpPr/>
          <p:nvPr/>
        </p:nvSpPr>
        <p:spPr>
          <a:xfrm>
            <a:off x="5259076" y="5132577"/>
            <a:ext cx="8079971" cy="271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17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Estudio </a:t>
            </a:r>
            <a:r>
              <a:rPr lang="es-ES" sz="1178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ENSERio</a:t>
            </a:r>
            <a:r>
              <a:rPr lang="es-ES" sz="117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67179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1">
            <a:extLst>
              <a:ext uri="{FF2B5EF4-FFF2-40B4-BE49-F238E27FC236}">
                <a16:creationId xmlns:a16="http://schemas.microsoft.com/office/drawing/2014/main" id="{154F7679-D4EB-D122-FCA8-7FF6C8545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"/>
          <a:stretch/>
        </p:blipFill>
        <p:spPr bwMode="auto">
          <a:xfrm>
            <a:off x="1886983" y="2093205"/>
            <a:ext cx="7320548" cy="469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1">
            <a:extLst>
              <a:ext uri="{FF2B5EF4-FFF2-40B4-BE49-F238E27FC236}">
                <a16:creationId xmlns:a16="http://schemas.microsoft.com/office/drawing/2014/main" id="{BE24E840-80FD-6B7C-C136-6E7769333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"/>
          <a:stretch/>
        </p:blipFill>
        <p:spPr bwMode="auto">
          <a:xfrm>
            <a:off x="2061205" y="2754216"/>
            <a:ext cx="7985125" cy="239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516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577BBE3-2FB6-D8A9-15E6-23CC04CB98F3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2ABDE60D-7B92-C4AE-C2F4-19ADA1B7FB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A646CE31-22D0-5A2A-72C4-8C510FF57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5F7E7CE-A60B-8296-1BA4-CC41B9B4D345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OBJETIVO: “Impulsar el conocimiento y la sensibilización”</a:t>
            </a:r>
          </a:p>
        </p:txBody>
      </p:sp>
      <p:sp>
        <p:nvSpPr>
          <p:cNvPr id="12" name="5 Rectángulo">
            <a:extLst>
              <a:ext uri="{FF2B5EF4-FFF2-40B4-BE49-F238E27FC236}">
                <a16:creationId xmlns:a16="http://schemas.microsoft.com/office/drawing/2014/main" id="{BF1D2E62-E4C4-25C8-7160-AAA1E10C0A14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7848E9D-43C5-7B12-D9AF-2CC58C674D0B}"/>
              </a:ext>
            </a:extLst>
          </p:cNvPr>
          <p:cNvSpPr txBox="1"/>
          <p:nvPr/>
        </p:nvSpPr>
        <p:spPr>
          <a:xfrm>
            <a:off x="-296602" y="1287730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14" name="Imagen 1">
            <a:extLst>
              <a:ext uri="{FF2B5EF4-FFF2-40B4-BE49-F238E27FC236}">
                <a16:creationId xmlns:a16="http://schemas.microsoft.com/office/drawing/2014/main" id="{AC28E2BD-6991-103B-29C8-DFFBCCAF99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 t="29279" r="25316" b="14618"/>
          <a:stretch>
            <a:fillRect/>
          </a:stretch>
        </p:blipFill>
        <p:spPr bwMode="auto">
          <a:xfrm>
            <a:off x="2938907" y="2351233"/>
            <a:ext cx="6314185" cy="410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459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577BBE3-2FB6-D8A9-15E6-23CC04CB98F3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2ABDE60D-7B92-C4AE-C2F4-19ADA1B7FB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A646CE31-22D0-5A2A-72C4-8C510FF57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5F7E7CE-A60B-8296-1BA4-CC41B9B4D345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OBJETIVO: “Impulsar el conocimiento y la sensibilización”</a:t>
            </a:r>
          </a:p>
        </p:txBody>
      </p:sp>
      <p:sp>
        <p:nvSpPr>
          <p:cNvPr id="12" name="5 Rectángulo">
            <a:extLst>
              <a:ext uri="{FF2B5EF4-FFF2-40B4-BE49-F238E27FC236}">
                <a16:creationId xmlns:a16="http://schemas.microsoft.com/office/drawing/2014/main" id="{BF1D2E62-E4C4-25C8-7160-AAA1E10C0A14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7848E9D-43C5-7B12-D9AF-2CC58C674D0B}"/>
              </a:ext>
            </a:extLst>
          </p:cNvPr>
          <p:cNvSpPr txBox="1"/>
          <p:nvPr/>
        </p:nvSpPr>
        <p:spPr>
          <a:xfrm>
            <a:off x="-296602" y="1287730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7E7CE38A-47CD-C61B-699A-C24A9082AFF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4" t="27419" r="25325" b="21848"/>
          <a:stretch>
            <a:fillRect/>
          </a:stretch>
        </p:blipFill>
        <p:spPr bwMode="auto">
          <a:xfrm>
            <a:off x="2786246" y="2342970"/>
            <a:ext cx="6619508" cy="37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64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1">
            <a:extLst>
              <a:ext uri="{FF2B5EF4-FFF2-40B4-BE49-F238E27FC236}">
                <a16:creationId xmlns:a16="http://schemas.microsoft.com/office/drawing/2014/main" id="{5F0BA034-B1C3-0CF5-F8D6-86E4BAB9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06" y="2207461"/>
            <a:ext cx="690245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869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1">
            <a:extLst>
              <a:ext uri="{FF2B5EF4-FFF2-40B4-BE49-F238E27FC236}">
                <a16:creationId xmlns:a16="http://schemas.microsoft.com/office/drawing/2014/main" id="{90459D41-5453-F1C2-79FF-723A5A8A4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12" y="2201109"/>
            <a:ext cx="62420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999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1">
            <a:extLst>
              <a:ext uri="{FF2B5EF4-FFF2-40B4-BE49-F238E27FC236}">
                <a16:creationId xmlns:a16="http://schemas.microsoft.com/office/drawing/2014/main" id="{CD310AE7-4FA6-D0D1-C5FD-ECD141246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34358" r="23775" b="15079"/>
          <a:stretch>
            <a:fillRect/>
          </a:stretch>
        </p:blipFill>
        <p:spPr bwMode="auto">
          <a:xfrm>
            <a:off x="2664553" y="1991789"/>
            <a:ext cx="7259248" cy="418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755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1: “Impulsar el conocimiento y la sensibilización”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2F340B4-2069-3A12-C53A-BF03F123F6E0}"/>
              </a:ext>
            </a:extLst>
          </p:cNvPr>
          <p:cNvSpPr txBox="1">
            <a:spLocks noChangeArrowheads="1"/>
          </p:cNvSpPr>
          <p:nvPr/>
        </p:nvSpPr>
        <p:spPr>
          <a:xfrm>
            <a:off x="282767" y="2064472"/>
            <a:ext cx="11494264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Actividades de formación y sensibilización</a:t>
            </a: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76973877-0B3C-575A-7699-06F9527F857F}"/>
              </a:ext>
            </a:extLst>
          </p:cNvPr>
          <p:cNvGraphicFramePr>
            <a:graphicFrameLocks noGrp="1"/>
          </p:cNvGraphicFramePr>
          <p:nvPr/>
        </p:nvGraphicFramePr>
        <p:xfrm>
          <a:off x="1875939" y="2953026"/>
          <a:ext cx="7400264" cy="3655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1820">
                  <a:extLst>
                    <a:ext uri="{9D8B030D-6E8A-4147-A177-3AD203B41FA5}">
                      <a16:colId xmlns:a16="http://schemas.microsoft.com/office/drawing/2014/main" val="4150421834"/>
                    </a:ext>
                  </a:extLst>
                </a:gridCol>
                <a:gridCol w="508312">
                  <a:extLst>
                    <a:ext uri="{9D8B030D-6E8A-4147-A177-3AD203B41FA5}">
                      <a16:colId xmlns:a16="http://schemas.microsoft.com/office/drawing/2014/main" val="1696458786"/>
                    </a:ext>
                  </a:extLst>
                </a:gridCol>
                <a:gridCol w="2967340">
                  <a:extLst>
                    <a:ext uri="{9D8B030D-6E8A-4147-A177-3AD203B41FA5}">
                      <a16:colId xmlns:a16="http://schemas.microsoft.com/office/drawing/2014/main" val="2436777195"/>
                    </a:ext>
                  </a:extLst>
                </a:gridCol>
                <a:gridCol w="732792">
                  <a:extLst>
                    <a:ext uri="{9D8B030D-6E8A-4147-A177-3AD203B41FA5}">
                      <a16:colId xmlns:a16="http://schemas.microsoft.com/office/drawing/2014/main" val="3573215659"/>
                    </a:ext>
                  </a:extLst>
                </a:gridCol>
              </a:tblGrid>
              <a:tr h="313857">
                <a:tc>
                  <a:txBody>
                    <a:bodyPr/>
                    <a:lstStyle/>
                    <a:p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ACTIVIDADES</a:t>
                      </a:r>
                    </a:p>
                  </a:txBody>
                  <a:tcPr marL="68586" marR="68586" marT="34286" marB="3428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err="1">
                          <a:solidFill>
                            <a:srgbClr val="87189D"/>
                          </a:solidFill>
                        </a:rPr>
                        <a:t>Nº</a:t>
                      </a:r>
                      <a:endParaRPr lang="es-EC" sz="1600" b="0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>
                          <a:solidFill>
                            <a:srgbClr val="87189D"/>
                          </a:solidFill>
                        </a:rPr>
                        <a:t>Sede</a:t>
                      </a:r>
                    </a:p>
                  </a:txBody>
                  <a:tcPr marL="68586" marR="68586" marT="34286" marB="3428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 err="1">
                          <a:solidFill>
                            <a:srgbClr val="87189D"/>
                          </a:solidFill>
                        </a:rPr>
                        <a:t>Asist</a:t>
                      </a:r>
                      <a:r>
                        <a:rPr lang="es-EC" sz="1600" b="0" dirty="0">
                          <a:solidFill>
                            <a:srgbClr val="87189D"/>
                          </a:solidFill>
                        </a:rPr>
                        <a:t>.</a:t>
                      </a:r>
                    </a:p>
                  </a:txBody>
                  <a:tcPr marL="68586" marR="68586" marT="34286" marB="34286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457909"/>
                  </a:ext>
                </a:extLst>
              </a:tr>
              <a:tr h="522372">
                <a:tc>
                  <a:txBody>
                    <a:bodyPr/>
                    <a:lstStyle/>
                    <a:p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Jornada Hospital Infantil Niño Jesús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6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420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01116"/>
                  </a:ext>
                </a:extLst>
              </a:tr>
              <a:tr h="522372">
                <a:tc>
                  <a:txBody>
                    <a:bodyPr/>
                    <a:lstStyle/>
                    <a:p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Jornadas Estatales sobre </a:t>
                      </a:r>
                      <a:r>
                        <a:rPr lang="es-EC" sz="1600" b="1" dirty="0" err="1">
                          <a:solidFill>
                            <a:srgbClr val="87189D"/>
                          </a:solidFill>
                        </a:rPr>
                        <a:t>acogER</a:t>
                      </a:r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6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3 en CREER Burgos,  3 sede IMSERSO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320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239791"/>
                  </a:ext>
                </a:extLst>
              </a:tr>
              <a:tr h="522372">
                <a:tc>
                  <a:txBody>
                    <a:bodyPr/>
                    <a:lstStyle/>
                    <a:p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Congresos 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Sevilla (3), Granada, Bilbao, Madrid (2) (UFV, ASEAF),</a:t>
                      </a:r>
                    </a:p>
                  </a:txBody>
                  <a:tcPr marL="68586" marR="68586" marT="34286" marB="3428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693482"/>
                  </a:ext>
                </a:extLst>
              </a:tr>
              <a:tr h="313857">
                <a:tc>
                  <a:txBody>
                    <a:bodyPr/>
                    <a:lstStyle/>
                    <a:p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Jornadas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 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SAMUR, Enfermería, UPC; </a:t>
                      </a:r>
                    </a:p>
                  </a:txBody>
                  <a:tcPr marL="68586" marR="68586" marT="34286" marB="3428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065204"/>
                  </a:ext>
                </a:extLst>
              </a:tr>
              <a:tr h="522372">
                <a:tc>
                  <a:txBody>
                    <a:bodyPr/>
                    <a:lstStyle/>
                    <a:p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Reuniones / Congresos de FEDER 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Murcia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282232"/>
                  </a:ext>
                </a:extLst>
              </a:tr>
              <a:tr h="522372">
                <a:tc>
                  <a:txBody>
                    <a:bodyPr/>
                    <a:lstStyle/>
                    <a:p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Reuniones Coordinación CC AA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7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>
                          <a:solidFill>
                            <a:srgbClr val="87189D"/>
                          </a:solidFill>
                        </a:rPr>
                        <a:t>Ceuta (2), Murcia, Madrid (3), Galicia</a:t>
                      </a: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rgbClr val="87189D"/>
                          </a:solidFill>
                        </a:rPr>
                        <a:t>200</a:t>
                      </a:r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620038"/>
                  </a:ext>
                </a:extLst>
              </a:tr>
              <a:tr h="313857">
                <a:tc>
                  <a:txBody>
                    <a:bodyPr/>
                    <a:lstStyle/>
                    <a:p>
                      <a:pPr algn="l"/>
                      <a:r>
                        <a:rPr lang="es-ES" sz="1600" b="1" dirty="0">
                          <a:solidFill>
                            <a:srgbClr val="87189D"/>
                          </a:solidFill>
                        </a:rPr>
                        <a:t>. . . / . . . </a:t>
                      </a:r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600" b="1" dirty="0">
                        <a:solidFill>
                          <a:srgbClr val="87189D"/>
                        </a:solidFill>
                      </a:endParaRPr>
                    </a:p>
                  </a:txBody>
                  <a:tcPr marL="68586" marR="68586" marT="34286" marB="34286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021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420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2: “Promover la prevención de situaciones SPI”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6030DB6-8690-ACC3-B7F9-896B4F663571}"/>
              </a:ext>
            </a:extLst>
          </p:cNvPr>
          <p:cNvSpPr txBox="1">
            <a:spLocks noChangeArrowheads="1"/>
          </p:cNvSpPr>
          <p:nvPr/>
        </p:nvSpPr>
        <p:spPr>
          <a:xfrm>
            <a:off x="110169" y="2141590"/>
            <a:ext cx="11494264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Importancia de actuar en aquellos casos de menores con ER que se encuentran en situación de riesgo a través del apoyo a las familiar mediante el Servicio de Orientación e Información y el Servicio de Atención Psicológica de FEDER</a:t>
            </a:r>
          </a:p>
          <a:p>
            <a:pPr algn="just">
              <a:buFontTx/>
              <a:buChar char="-"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771182-6775-371B-31FE-D89EEDFA98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59" t="34490" r="10031" b="39134"/>
          <a:stretch/>
        </p:blipFill>
        <p:spPr>
          <a:xfrm>
            <a:off x="754468" y="3789801"/>
            <a:ext cx="10598600" cy="19315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880320-F30B-F00F-4053-0D6C1C28EB88}"/>
              </a:ext>
            </a:extLst>
          </p:cNvPr>
          <p:cNvSpPr txBox="1"/>
          <p:nvPr/>
        </p:nvSpPr>
        <p:spPr>
          <a:xfrm>
            <a:off x="4803354" y="5733131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91 822 17 25</a:t>
            </a:r>
          </a:p>
        </p:txBody>
      </p:sp>
    </p:spTree>
    <p:extLst>
      <p:ext uri="{BB962C8B-B14F-4D97-AF65-F5344CB8AC3E}">
        <p14:creationId xmlns:p14="http://schemas.microsoft.com/office/powerpoint/2010/main" val="1038498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-198177" y="1337525"/>
            <a:ext cx="1258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3:“Promocionar el acogimiento familiar de menores con ER”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2F340B4-2069-3A12-C53A-BF03F123F6E0}"/>
              </a:ext>
            </a:extLst>
          </p:cNvPr>
          <p:cNvSpPr txBox="1">
            <a:spLocks noChangeArrowheads="1"/>
          </p:cNvSpPr>
          <p:nvPr/>
        </p:nvSpPr>
        <p:spPr>
          <a:xfrm>
            <a:off x="282767" y="2064472"/>
            <a:ext cx="11494264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s-ES_tradnl" altLang="es-EC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Dirigiéndonos al movimiento asociativo de FEDER, colectivo muy sensibilizado.</a:t>
            </a:r>
          </a:p>
          <a:p>
            <a:pPr algn="just">
              <a:buFontTx/>
              <a:buChar char="-"/>
            </a:pPr>
            <a:r>
              <a:rPr lang="es-ES_tradnl" altLang="es-EC" sz="2400" dirty="0" err="1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acogER+enfermería</a:t>
            </a: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3">
            <a:extLst>
              <a:ext uri="{FF2B5EF4-FFF2-40B4-BE49-F238E27FC236}">
                <a16:creationId xmlns:a16="http://schemas.microsoft.com/office/drawing/2014/main" id="{40C37FE5-2738-6B59-4240-1F276687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98" y="2907785"/>
            <a:ext cx="6046003" cy="365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68E3BEF-D109-AAAE-206C-53AB1AFF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85" y="4314251"/>
            <a:ext cx="17700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9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>
            <a:extLst>
              <a:ext uri="{FF2B5EF4-FFF2-40B4-BE49-F238E27FC236}">
                <a16:creationId xmlns:a16="http://schemas.microsoft.com/office/drawing/2014/main" id="{7612B7EE-D688-890B-95BA-A33C214D11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7" b="26476"/>
          <a:stretch>
            <a:fillRect/>
          </a:stretch>
        </p:blipFill>
        <p:spPr>
          <a:xfrm>
            <a:off x="1685504" y="1707078"/>
            <a:ext cx="8064500" cy="4645025"/>
          </a:xfrm>
          <a:solidFill>
            <a:schemeClr val="bg1"/>
          </a:solidFill>
        </p:spPr>
      </p:pic>
      <p:sp>
        <p:nvSpPr>
          <p:cNvPr id="29" name="5 Rectángulo">
            <a:extLst>
              <a:ext uri="{FF2B5EF4-FFF2-40B4-BE49-F238E27FC236}">
                <a16:creationId xmlns:a16="http://schemas.microsoft.com/office/drawing/2014/main" id="{64E62E34-EF41-A821-4E03-F01B3F096C33}"/>
              </a:ext>
            </a:extLst>
          </p:cNvPr>
          <p:cNvSpPr/>
          <p:nvPr/>
        </p:nvSpPr>
        <p:spPr>
          <a:xfrm>
            <a:off x="110169" y="1286104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6CA853A-B32D-4337-8AC5-0E319B4A9C63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1">
            <a:extLst>
              <a:ext uri="{FF2B5EF4-FFF2-40B4-BE49-F238E27FC236}">
                <a16:creationId xmlns:a16="http://schemas.microsoft.com/office/drawing/2014/main" id="{6D98A13C-0A8C-4F66-F183-52D5742BC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69" y="6231455"/>
            <a:ext cx="10752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C" sz="1600" dirty="0">
                <a:solidFill>
                  <a:srgbClr val="87189D"/>
                </a:solidFill>
                <a:latin typeface="Arial" panose="020B0604020202020204" pitchFamily="34" charset="0"/>
              </a:rPr>
              <a:t>Edad de inicio de 353 enfermedades raras (en años)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C" sz="1600" b="1" dirty="0">
                <a:solidFill>
                  <a:srgbClr val="87189D"/>
                </a:solidFill>
                <a:latin typeface="Arial" panose="020B0604020202020204" pitchFamily="34" charset="0"/>
              </a:rPr>
              <a:t>Fuente: </a:t>
            </a:r>
            <a:r>
              <a:rPr lang="es-ES" altLang="es-EC" sz="1600" b="1" dirty="0" err="1">
                <a:solidFill>
                  <a:srgbClr val="87189D"/>
                </a:solidFill>
                <a:latin typeface="Arial" panose="020B0604020202020204" pitchFamily="34" charset="0"/>
              </a:rPr>
              <a:t>Eurordis</a:t>
            </a:r>
            <a:r>
              <a:rPr lang="es-ES" altLang="es-EC" sz="1600" b="1" dirty="0">
                <a:solidFill>
                  <a:srgbClr val="87189D"/>
                </a:solidFill>
                <a:latin typeface="Arial" panose="020B0604020202020204" pitchFamily="34" charset="0"/>
              </a:rPr>
              <a:t> junto con </a:t>
            </a:r>
            <a:r>
              <a:rPr lang="es-ES" altLang="es-EC" sz="1600" b="1" dirty="0" err="1">
                <a:solidFill>
                  <a:srgbClr val="87189D"/>
                </a:solidFill>
                <a:latin typeface="Arial" panose="020B0604020202020204" pitchFamily="34" charset="0"/>
              </a:rPr>
              <a:t>Orphanet</a:t>
            </a:r>
            <a:r>
              <a:rPr lang="es-ES" altLang="es-EC" sz="1600" b="1" dirty="0">
                <a:solidFill>
                  <a:srgbClr val="87189D"/>
                </a:solidFill>
                <a:latin typeface="Arial" panose="020B0604020202020204" pitchFamily="34" charset="0"/>
              </a:rPr>
              <a:t>. Congreso Europeo sobre las Enfermedades Raras. Luxemburgo, 2005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F6A1BBD-B7AC-52AF-2C1B-9C202BF99671}"/>
              </a:ext>
            </a:extLst>
          </p:cNvPr>
          <p:cNvSpPr txBox="1"/>
          <p:nvPr/>
        </p:nvSpPr>
        <p:spPr>
          <a:xfrm>
            <a:off x="-240409" y="1201927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Edad de inicio en años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C5E2F88C-A793-1427-8FBC-8F4BBF4A55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C50CDC2-E10B-D8D9-EB3A-1969FE61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3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997368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-185324" y="1337525"/>
            <a:ext cx="1258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4: </a:t>
            </a:r>
            <a:r>
              <a:rPr lang="es-ES" sz="27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“Apoyar a </a:t>
            </a:r>
            <a:r>
              <a:rPr lang="es-ES" sz="27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l@s</a:t>
            </a:r>
            <a:r>
              <a:rPr lang="es-ES" sz="27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s-ES" sz="27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niñ@s</a:t>
            </a:r>
            <a:r>
              <a:rPr lang="es-ES" sz="27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con ER en acogimiento familiar y residencial”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2F340B4-2069-3A12-C53A-BF03F123F6E0}"/>
              </a:ext>
            </a:extLst>
          </p:cNvPr>
          <p:cNvSpPr txBox="1">
            <a:spLocks noChangeArrowheads="1"/>
          </p:cNvSpPr>
          <p:nvPr/>
        </p:nvSpPr>
        <p:spPr>
          <a:xfrm>
            <a:off x="282767" y="2064472"/>
            <a:ext cx="11494264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Mediante el apoyo a las familias acogedoras de menores con ER a través de los diferentes servicios de FEDER:  SIO, SAP</a:t>
            </a:r>
          </a:p>
          <a:p>
            <a:pPr marL="0" indent="0" algn="just">
              <a:buNone/>
            </a:pPr>
            <a:endParaRPr lang="es-ES" altLang="es-ES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Encuentros con los equipos técnicos de los centros de protección y las asociación específicas de ER que engloba FEDER</a:t>
            </a:r>
          </a:p>
          <a:p>
            <a:pPr marL="0" indent="0" algn="just">
              <a:buNone/>
            </a:pPr>
            <a:endParaRPr lang="es-ES" altLang="es-ES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Acceso a terapias y productos de apoyo complementarios:</a:t>
            </a:r>
          </a:p>
          <a:p>
            <a:pPr algn="just">
              <a:buFontTx/>
              <a:buChar char="-"/>
            </a:pPr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2019: 5 menores beneficiarios (cama adaptada y terapia canina)</a:t>
            </a:r>
          </a:p>
          <a:p>
            <a:pPr algn="just">
              <a:buFontTx/>
              <a:buChar char="-"/>
            </a:pPr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2020: 15 menores beneficiarios (terapia canina, logopedia, grúa, rehabilitación)</a:t>
            </a:r>
          </a:p>
          <a:p>
            <a:pPr marL="0" indent="0" algn="just">
              <a:buNone/>
            </a:pPr>
            <a:r>
              <a:rPr lang="es-ES" sz="2400" b="1" dirty="0">
                <a:solidFill>
                  <a:srgbClr val="87189D"/>
                </a:solidFill>
              </a:rPr>
              <a:t> </a:t>
            </a: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73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-198177" y="1337525"/>
            <a:ext cx="125883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4: “Apoyar a </a:t>
            </a:r>
            <a:r>
              <a:rPr lang="es-ES" sz="27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l@s</a:t>
            </a:r>
            <a:r>
              <a:rPr lang="es-ES" sz="27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s-ES" sz="27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niñ@s</a:t>
            </a:r>
            <a:r>
              <a:rPr lang="es-ES" sz="27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con ER en acogimiento familiar y residencial”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2F340B4-2069-3A12-C53A-BF03F123F6E0}"/>
              </a:ext>
            </a:extLst>
          </p:cNvPr>
          <p:cNvSpPr txBox="1">
            <a:spLocks noChangeArrowheads="1"/>
          </p:cNvSpPr>
          <p:nvPr/>
        </p:nvSpPr>
        <p:spPr>
          <a:xfrm>
            <a:off x="282767" y="2064472"/>
            <a:ext cx="11494264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altLang="es-ES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Actividades de ocio inclusivo</a:t>
            </a:r>
          </a:p>
          <a:p>
            <a:endParaRPr lang="es-ES" altLang="es-ES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altLang="es-ES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altLang="es-ES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altLang="es-ES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altLang="es-ES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n 1">
            <a:extLst>
              <a:ext uri="{FF2B5EF4-FFF2-40B4-BE49-F238E27FC236}">
                <a16:creationId xmlns:a16="http://schemas.microsoft.com/office/drawing/2014/main" id="{DF9DE014-F743-699F-343A-40204AC9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710" y="3429000"/>
            <a:ext cx="1393825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3">
            <a:extLst>
              <a:ext uri="{FF2B5EF4-FFF2-40B4-BE49-F238E27FC236}">
                <a16:creationId xmlns:a16="http://schemas.microsoft.com/office/drawing/2014/main" id="{42B2BF56-6D66-B929-B988-110807EB1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9" y="3429000"/>
            <a:ext cx="2836863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85FC2AC-6397-7820-8942-09B8CD0D4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55" y="3429000"/>
            <a:ext cx="2374900" cy="17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Imagen 5">
            <a:extLst>
              <a:ext uri="{FF2B5EF4-FFF2-40B4-BE49-F238E27FC236}">
                <a16:creationId xmlns:a16="http://schemas.microsoft.com/office/drawing/2014/main" id="{E91A27E2-0276-4F64-1154-67E014510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119" y="3429000"/>
            <a:ext cx="13366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6">
            <a:extLst>
              <a:ext uri="{FF2B5EF4-FFF2-40B4-BE49-F238E27FC236}">
                <a16:creationId xmlns:a16="http://schemas.microsoft.com/office/drawing/2014/main" id="{E7F61651-983E-BCCE-18FB-A6011540C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12" y="3429000"/>
            <a:ext cx="23749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19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-198177" y="1337525"/>
            <a:ext cx="125883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OBJETIVO 4: “Apoyar a </a:t>
            </a:r>
            <a:r>
              <a:rPr lang="es-ES" sz="27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l@s</a:t>
            </a:r>
            <a:r>
              <a:rPr lang="es-ES" sz="27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s-ES" sz="27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niñ@s</a:t>
            </a:r>
            <a:r>
              <a:rPr lang="es-ES" sz="27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con ER en acogimiento familiar y residencial”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2F340B4-2069-3A12-C53A-BF03F123F6E0}"/>
              </a:ext>
            </a:extLst>
          </p:cNvPr>
          <p:cNvSpPr txBox="1">
            <a:spLocks noChangeArrowheads="1"/>
          </p:cNvSpPr>
          <p:nvPr/>
        </p:nvSpPr>
        <p:spPr>
          <a:xfrm>
            <a:off x="282767" y="2064472"/>
            <a:ext cx="11494264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Previsión de otras actividades: </a:t>
            </a:r>
            <a:r>
              <a:rPr lang="es-ES" altLang="es-ES" sz="2400" dirty="0" err="1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acogER</a:t>
            </a:r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el </a:t>
            </a:r>
            <a:r>
              <a:rPr lang="es-ES" altLang="es-ES" sz="2400" dirty="0" err="1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Ayto</a:t>
            </a:r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Madrid “</a:t>
            </a:r>
            <a:r>
              <a:rPr lang="es-ES" altLang="es-ES" sz="2400" i="1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Madrid </a:t>
            </a:r>
            <a:r>
              <a:rPr lang="es-ES" altLang="es-ES" sz="2400" i="1" dirty="0" err="1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acogER</a:t>
            </a:r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Sensibilización y actividades de ocio inclusivo</a:t>
            </a:r>
          </a:p>
          <a:p>
            <a:pPr marL="0" indent="0">
              <a:buNone/>
            </a:pPr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- Visita escuadrón de caballería y unidad canina de la Policía Municipal: 27 de junio</a:t>
            </a:r>
          </a:p>
          <a:p>
            <a:pPr marL="0" indent="0">
              <a:buNone/>
            </a:pPr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Visita bomberos</a:t>
            </a:r>
          </a:p>
          <a:p>
            <a:pPr marL="0" indent="0">
              <a:buNone/>
            </a:pPr>
            <a:r>
              <a:rPr lang="es-ES" altLang="es-ES" sz="2400" dirty="0">
                <a:solidFill>
                  <a:srgbClr val="8718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SAMUR</a:t>
            </a:r>
          </a:p>
          <a:p>
            <a:pPr algn="just">
              <a:buFontTx/>
              <a:buChar char="-"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Escuadrón de Caballería de la Policía Municipal de Madrid. Carrusel 24  caballos. - YouTube">
            <a:extLst>
              <a:ext uri="{FF2B5EF4-FFF2-40B4-BE49-F238E27FC236}">
                <a16:creationId xmlns:a16="http://schemas.microsoft.com/office/drawing/2014/main" id="{D04D9D5D-F815-2E15-0D89-9F65603E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64" y="4337638"/>
            <a:ext cx="4205641" cy="236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SAMUR - Protección Civil - Parque de vehículos. Ambulancias - Ayuntamiento  de Madrid">
            <a:extLst>
              <a:ext uri="{FF2B5EF4-FFF2-40B4-BE49-F238E27FC236}">
                <a16:creationId xmlns:a16="http://schemas.microsoft.com/office/drawing/2014/main" id="{5B92206D-156F-EF6A-72E1-309E231D79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4" name="Picture 10" descr="Ambulancias del Samur a 140 km/h en la M-30 | Actualidad | Cadena SER">
            <a:extLst>
              <a:ext uri="{FF2B5EF4-FFF2-40B4-BE49-F238E27FC236}">
                <a16:creationId xmlns:a16="http://schemas.microsoft.com/office/drawing/2014/main" id="{D0692E5A-E3F4-7E19-82D5-AACDC312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68" y="4337638"/>
            <a:ext cx="4230011" cy="236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899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2F340B4-2069-3A12-C53A-BF03F123F6E0}"/>
              </a:ext>
            </a:extLst>
          </p:cNvPr>
          <p:cNvSpPr txBox="1">
            <a:spLocks noChangeArrowheads="1"/>
          </p:cNvSpPr>
          <p:nvPr/>
        </p:nvSpPr>
        <p:spPr>
          <a:xfrm>
            <a:off x="282767" y="2064472"/>
            <a:ext cx="11494264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S_tradnl" altLang="es-EC" sz="2400" dirty="0">
              <a:solidFill>
                <a:srgbClr val="8718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F9AE27E-5AEF-C6D2-95CC-2DCC550A299C}"/>
              </a:ext>
            </a:extLst>
          </p:cNvPr>
          <p:cNvSpPr txBox="1"/>
          <p:nvPr/>
        </p:nvSpPr>
        <p:spPr>
          <a:xfrm>
            <a:off x="796017" y="1905735"/>
            <a:ext cx="9658990" cy="4134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7663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87189D"/>
                </a:solidFill>
                <a:latin typeface="Calibri"/>
              </a:rPr>
              <a:t>Los niños, niñas y adolescentes con ER que requieren ser atendidos por el  SPI son triplemente “huérfanos” o huérfanos elevado al cubo, al ser:</a:t>
            </a:r>
          </a:p>
          <a:p>
            <a:pPr defTabSz="37663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400" b="1" dirty="0">
              <a:solidFill>
                <a:srgbClr val="87189D"/>
              </a:solidFill>
              <a:latin typeface="Calibri"/>
            </a:endParaRPr>
          </a:p>
          <a:p>
            <a:pPr defTabSz="37663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87189D"/>
                </a:solidFill>
                <a:latin typeface="Calibri"/>
              </a:rPr>
              <a:t>•	huérfanos por presentar una enfermedad rara / ”huérfana”,</a:t>
            </a:r>
          </a:p>
          <a:p>
            <a:pPr defTabSz="37663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87189D"/>
                </a:solidFill>
                <a:latin typeface="Calibri"/>
              </a:rPr>
              <a:t>•	huérfanos por su situación familiar, y, en algunos casos, </a:t>
            </a:r>
          </a:p>
          <a:p>
            <a:pPr marL="417352" indent="-417352" defTabSz="37663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87189D"/>
                </a:solidFill>
                <a:latin typeface="Calibri"/>
              </a:rPr>
              <a:t>•	huérfanos a la mayoría de edad cuando el sistema de protección cesa en sus funciones.</a:t>
            </a:r>
          </a:p>
          <a:p>
            <a:pPr marL="417352" indent="-417352" defTabSz="37663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400" b="1" dirty="0">
              <a:solidFill>
                <a:srgbClr val="87189D"/>
              </a:solidFill>
              <a:latin typeface="Calibri"/>
            </a:endParaRPr>
          </a:p>
          <a:p>
            <a:pPr marL="417352" indent="-417352" defTabSz="376638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87189D"/>
                </a:solidFill>
                <a:latin typeface="Calibri"/>
              </a:rPr>
              <a:t>POR LO TANTO, REQUIEREN  DE UNA ATENCION PERSONALIZADA QUE DE COBERTURA A SUS NECESIDADES FAVORECIENDO SUS CAPACIDADES</a:t>
            </a:r>
          </a:p>
        </p:txBody>
      </p:sp>
    </p:spTree>
    <p:extLst>
      <p:ext uri="{BB962C8B-B14F-4D97-AF65-F5344CB8AC3E}">
        <p14:creationId xmlns:p14="http://schemas.microsoft.com/office/powerpoint/2010/main" val="1029504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882B071-6DCD-43C2-890D-748788DB5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</a:blip>
          <a:stretch>
            <a:fillRect/>
          </a:stretch>
        </p:blipFill>
        <p:spPr>
          <a:xfrm>
            <a:off x="-931484" y="-1617927"/>
            <a:ext cx="13137931" cy="875862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F3A5721-4F70-46BD-BC2E-DF702A89E9E3}"/>
              </a:ext>
            </a:extLst>
          </p:cNvPr>
          <p:cNvSpPr/>
          <p:nvPr/>
        </p:nvSpPr>
        <p:spPr>
          <a:xfrm>
            <a:off x="3019645" y="3287698"/>
            <a:ext cx="5475767" cy="771129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CC4D67-F44E-4D54-BFDB-5DBE6E435132}"/>
              </a:ext>
            </a:extLst>
          </p:cNvPr>
          <p:cNvSpPr txBox="1"/>
          <p:nvPr/>
        </p:nvSpPr>
        <p:spPr>
          <a:xfrm>
            <a:off x="55976" y="3303659"/>
            <a:ext cx="114031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dirty="0">
                <a:solidFill>
                  <a:srgbClr val="87189D"/>
                </a:solidFill>
                <a:latin typeface="Franklin Gothic Book" panose="020B0503020102020204" pitchFamily="34" charset="0"/>
              </a:rPr>
              <a:t>MUCHAS GRACIAS mc.murillo@enfermedades-raras.org</a:t>
            </a:r>
          </a:p>
          <a:p>
            <a:pPr algn="ctr"/>
            <a:endParaRPr lang="es-ES" sz="5000" dirty="0">
              <a:solidFill>
                <a:srgbClr val="87189D"/>
              </a:solidFill>
              <a:latin typeface="Franklin Gothic Book" panose="020B0503020102020204" pitchFamily="34" charset="0"/>
            </a:endParaRPr>
          </a:p>
          <a:p>
            <a:pPr algn="ctr"/>
            <a:endParaRPr lang="es-ES" sz="5000" dirty="0">
              <a:solidFill>
                <a:srgbClr val="97D70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43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6CA853A-B32D-4337-8AC5-0E319B4A9C63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5 Rectángulo">
            <a:extLst>
              <a:ext uri="{FF2B5EF4-FFF2-40B4-BE49-F238E27FC236}">
                <a16:creationId xmlns:a16="http://schemas.microsoft.com/office/drawing/2014/main" id="{396B458A-BB21-1863-D391-32B1DACF1D3D}"/>
              </a:ext>
            </a:extLst>
          </p:cNvPr>
          <p:cNvSpPr/>
          <p:nvPr/>
        </p:nvSpPr>
        <p:spPr>
          <a:xfrm>
            <a:off x="782198" y="1259997"/>
            <a:ext cx="10719412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F6A1BBD-B7AC-52AF-2C1B-9C202BF99671}"/>
              </a:ext>
            </a:extLst>
          </p:cNvPr>
          <p:cNvSpPr txBox="1"/>
          <p:nvPr/>
        </p:nvSpPr>
        <p:spPr>
          <a:xfrm>
            <a:off x="176396" y="1222969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Esperanza de vida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C5E2F88C-A793-1427-8FBC-8F4BBF4A55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C50CDC2-E10B-D8D9-EB3A-1969FE61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5692C090-BF41-E10E-6DB7-05386063BF11}"/>
              </a:ext>
            </a:extLst>
          </p:cNvPr>
          <p:cNvSpPr txBox="1">
            <a:spLocks noChangeArrowheads="1"/>
          </p:cNvSpPr>
          <p:nvPr/>
        </p:nvSpPr>
        <p:spPr>
          <a:xfrm>
            <a:off x="796017" y="1973493"/>
            <a:ext cx="8497888" cy="511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1349375" algn="l"/>
              </a:tabLst>
            </a:pPr>
            <a:r>
              <a:rPr lang="es-ES" altLang="es-EC" dirty="0">
                <a:solidFill>
                  <a:srgbClr val="87189D"/>
                </a:solidFill>
                <a:latin typeface="Calibri" panose="020F0502020204030204" pitchFamily="34" charset="0"/>
              </a:rPr>
              <a:t>37% 	esperanza de vida normal</a:t>
            </a:r>
          </a:p>
          <a:p>
            <a:pPr>
              <a:lnSpc>
                <a:spcPct val="150000"/>
              </a:lnSpc>
              <a:tabLst>
                <a:tab pos="1349375" algn="l"/>
              </a:tabLst>
            </a:pPr>
            <a:r>
              <a:rPr lang="es-ES" altLang="es-EC" dirty="0">
                <a:solidFill>
                  <a:srgbClr val="87189D"/>
                </a:solidFill>
                <a:latin typeface="Calibri" panose="020F0502020204030204" pitchFamily="34" charset="0"/>
              </a:rPr>
              <a:t>26% 	posiblemente mortal en el momento del 	nacimiento o antes de los 5 años </a:t>
            </a:r>
          </a:p>
          <a:p>
            <a:pPr>
              <a:lnSpc>
                <a:spcPct val="150000"/>
              </a:lnSpc>
              <a:tabLst>
                <a:tab pos="1349375" algn="l"/>
              </a:tabLst>
            </a:pPr>
            <a:r>
              <a:rPr lang="es-ES" altLang="es-EC" dirty="0">
                <a:solidFill>
                  <a:srgbClr val="87189D"/>
                </a:solidFill>
                <a:latin typeface="Calibri" panose="020F0502020204030204" pitchFamily="34" charset="0"/>
              </a:rPr>
              <a:t>37% 	reducción de la esperanza de vida 	dependiendo de la gravedad, penetrancia o 	tipo (infantil, juvenil, adulto) de enfermedad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B2FBB048-5BA9-0844-45BD-82931D35E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58" y="6181111"/>
            <a:ext cx="10752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C" sz="1600" dirty="0">
                <a:solidFill>
                  <a:srgbClr val="87189D"/>
                </a:solidFill>
                <a:latin typeface="Arial" panose="020B0604020202020204" pitchFamily="34" charset="0"/>
              </a:rPr>
              <a:t>Esperanza de vida de 323 enfermedades raras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C" sz="1600" b="1" dirty="0">
                <a:solidFill>
                  <a:srgbClr val="87189D"/>
                </a:solidFill>
                <a:latin typeface="Arial" panose="020B0604020202020204" pitchFamily="34" charset="0"/>
              </a:rPr>
              <a:t>Fuente: </a:t>
            </a:r>
            <a:r>
              <a:rPr lang="es-ES" altLang="es-EC" sz="1600" b="1" dirty="0" err="1">
                <a:solidFill>
                  <a:srgbClr val="87189D"/>
                </a:solidFill>
                <a:latin typeface="Arial" panose="020B0604020202020204" pitchFamily="34" charset="0"/>
              </a:rPr>
              <a:t>Eurordis</a:t>
            </a:r>
            <a:r>
              <a:rPr lang="es-ES" altLang="es-EC" sz="1600" b="1" dirty="0">
                <a:solidFill>
                  <a:srgbClr val="87189D"/>
                </a:solidFill>
                <a:latin typeface="Arial" panose="020B0604020202020204" pitchFamily="34" charset="0"/>
              </a:rPr>
              <a:t> junto con </a:t>
            </a:r>
            <a:r>
              <a:rPr lang="es-ES" altLang="es-EC" sz="1600" b="1" dirty="0" err="1">
                <a:solidFill>
                  <a:srgbClr val="87189D"/>
                </a:solidFill>
                <a:latin typeface="Arial" panose="020B0604020202020204" pitchFamily="34" charset="0"/>
              </a:rPr>
              <a:t>Orphanet</a:t>
            </a:r>
            <a:r>
              <a:rPr lang="es-ES" altLang="es-EC" sz="1600" b="1" dirty="0">
                <a:solidFill>
                  <a:srgbClr val="87189D"/>
                </a:solidFill>
                <a:latin typeface="Arial" panose="020B0604020202020204" pitchFamily="34" charset="0"/>
              </a:rPr>
              <a:t>. Congreso Europeo sobre las Enfermedades Raras. Luxemburgo, 2005</a:t>
            </a:r>
          </a:p>
        </p:txBody>
      </p:sp>
    </p:spTree>
    <p:extLst>
      <p:ext uri="{BB962C8B-B14F-4D97-AF65-F5344CB8AC3E}">
        <p14:creationId xmlns:p14="http://schemas.microsoft.com/office/powerpoint/2010/main" val="169677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6CA853A-B32D-4337-8AC5-0E319B4A9C63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C5E2F88C-A793-1427-8FBC-8F4BBF4A55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C50CDC2-E10B-D8D9-EB3A-1969FE61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3858FA4-1888-DFC2-BBFF-947D8D04F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33" y="2835087"/>
            <a:ext cx="3047226" cy="3594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/>
              <a:t>Mientras no exista tratamiento ni cura, es necesario </a:t>
            </a:r>
            <a:r>
              <a:rPr lang="es-ES" sz="2400" b="1" dirty="0"/>
              <a:t>garantizar el acceso a terapias </a:t>
            </a:r>
            <a:r>
              <a:rPr lang="es-ES" sz="2400" dirty="0"/>
              <a:t>que eviten el agravamiento de la enfermedad.</a:t>
            </a:r>
          </a:p>
          <a:p>
            <a:pPr marL="0" indent="0" algn="ctr">
              <a:buNone/>
            </a:pPr>
            <a:endParaRPr lang="es-ES" sz="2400" dirty="0"/>
          </a:p>
        </p:txBody>
      </p:sp>
      <p:sp>
        <p:nvSpPr>
          <p:cNvPr id="9" name="6 CuadroTexto">
            <a:extLst>
              <a:ext uri="{FF2B5EF4-FFF2-40B4-BE49-F238E27FC236}">
                <a16:creationId xmlns:a16="http://schemas.microsoft.com/office/drawing/2014/main" id="{E965D217-E426-2F59-F3DC-81A679BCF18E}"/>
              </a:ext>
            </a:extLst>
          </p:cNvPr>
          <p:cNvSpPr txBox="1"/>
          <p:nvPr/>
        </p:nvSpPr>
        <p:spPr>
          <a:xfrm>
            <a:off x="3837582" y="2087260"/>
            <a:ext cx="390089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333" b="1" dirty="0">
                <a:solidFill>
                  <a:srgbClr val="87189D"/>
                </a:solidFill>
                <a:latin typeface="+mj-lt"/>
              </a:rPr>
              <a:t>Logopedia</a:t>
            </a:r>
          </a:p>
          <a:p>
            <a:endParaRPr lang="es-ES" sz="5333" b="1" dirty="0">
              <a:solidFill>
                <a:srgbClr val="87189D"/>
              </a:solidFill>
              <a:latin typeface="+mj-lt"/>
            </a:endParaRPr>
          </a:p>
        </p:txBody>
      </p:sp>
      <p:sp>
        <p:nvSpPr>
          <p:cNvPr id="10" name="7 CuadroTexto">
            <a:extLst>
              <a:ext uri="{FF2B5EF4-FFF2-40B4-BE49-F238E27FC236}">
                <a16:creationId xmlns:a16="http://schemas.microsoft.com/office/drawing/2014/main" id="{AE9EC609-09FA-6AB1-4F7C-EDCFA6622DB8}"/>
              </a:ext>
            </a:extLst>
          </p:cNvPr>
          <p:cNvSpPr txBox="1"/>
          <p:nvPr/>
        </p:nvSpPr>
        <p:spPr>
          <a:xfrm>
            <a:off x="5788032" y="3259220"/>
            <a:ext cx="390089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333" b="1" dirty="0">
                <a:solidFill>
                  <a:srgbClr val="92D050"/>
                </a:solidFill>
                <a:latin typeface="+mj-lt"/>
              </a:rPr>
              <a:t>Cuidados</a:t>
            </a:r>
          </a:p>
          <a:p>
            <a:endParaRPr lang="es-ES" sz="5333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2" name="8 CuadroTexto">
            <a:extLst>
              <a:ext uri="{FF2B5EF4-FFF2-40B4-BE49-F238E27FC236}">
                <a16:creationId xmlns:a16="http://schemas.microsoft.com/office/drawing/2014/main" id="{D24C7480-CE33-0782-A0F5-6742C317E8B9}"/>
              </a:ext>
            </a:extLst>
          </p:cNvPr>
          <p:cNvSpPr txBox="1"/>
          <p:nvPr/>
        </p:nvSpPr>
        <p:spPr>
          <a:xfrm>
            <a:off x="8236545" y="2043379"/>
            <a:ext cx="429156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333" b="1" dirty="0">
                <a:solidFill>
                  <a:srgbClr val="6F6F6F"/>
                </a:solidFill>
                <a:latin typeface="+mj-lt"/>
              </a:rPr>
              <a:t>Fisioterapia</a:t>
            </a:r>
          </a:p>
          <a:p>
            <a:endParaRPr lang="es-ES" sz="5333" b="1" dirty="0">
              <a:solidFill>
                <a:srgbClr val="6F6F6F"/>
              </a:solidFill>
              <a:latin typeface="+mj-lt"/>
            </a:endParaRPr>
          </a:p>
        </p:txBody>
      </p:sp>
      <p:sp>
        <p:nvSpPr>
          <p:cNvPr id="13" name="9 CuadroTexto">
            <a:extLst>
              <a:ext uri="{FF2B5EF4-FFF2-40B4-BE49-F238E27FC236}">
                <a16:creationId xmlns:a16="http://schemas.microsoft.com/office/drawing/2014/main" id="{AA7499E4-9AAE-33C0-0089-E8A9B1239809}"/>
              </a:ext>
            </a:extLst>
          </p:cNvPr>
          <p:cNvSpPr txBox="1"/>
          <p:nvPr/>
        </p:nvSpPr>
        <p:spPr>
          <a:xfrm>
            <a:off x="7578946" y="4162118"/>
            <a:ext cx="502965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333" b="1" dirty="0">
                <a:solidFill>
                  <a:srgbClr val="87189D"/>
                </a:solidFill>
                <a:latin typeface="+mj-lt"/>
              </a:rPr>
              <a:t>Rehabilitación</a:t>
            </a:r>
          </a:p>
        </p:txBody>
      </p:sp>
      <p:sp>
        <p:nvSpPr>
          <p:cNvPr id="14" name="10 CuadroTexto">
            <a:extLst>
              <a:ext uri="{FF2B5EF4-FFF2-40B4-BE49-F238E27FC236}">
                <a16:creationId xmlns:a16="http://schemas.microsoft.com/office/drawing/2014/main" id="{5DF20684-101B-78E1-E44C-D685851542B0}"/>
              </a:ext>
            </a:extLst>
          </p:cNvPr>
          <p:cNvSpPr txBox="1"/>
          <p:nvPr/>
        </p:nvSpPr>
        <p:spPr>
          <a:xfrm>
            <a:off x="3111947" y="4439499"/>
            <a:ext cx="51245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333" b="1" dirty="0">
                <a:solidFill>
                  <a:srgbClr val="6F6F6F"/>
                </a:solidFill>
                <a:latin typeface="+mj-lt"/>
              </a:rPr>
              <a:t>Psicología</a:t>
            </a:r>
          </a:p>
        </p:txBody>
      </p:sp>
      <p:sp>
        <p:nvSpPr>
          <p:cNvPr id="15" name="11 CuadroTexto">
            <a:extLst>
              <a:ext uri="{FF2B5EF4-FFF2-40B4-BE49-F238E27FC236}">
                <a16:creationId xmlns:a16="http://schemas.microsoft.com/office/drawing/2014/main" id="{E19E2E99-E933-18C2-69AB-F76867C2C1C3}"/>
              </a:ext>
            </a:extLst>
          </p:cNvPr>
          <p:cNvSpPr txBox="1"/>
          <p:nvPr/>
        </p:nvSpPr>
        <p:spPr>
          <a:xfrm>
            <a:off x="5176180" y="5516335"/>
            <a:ext cx="51245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333" b="1" dirty="0">
                <a:solidFill>
                  <a:srgbClr val="92D050"/>
                </a:solidFill>
                <a:latin typeface="+mj-lt"/>
              </a:rPr>
              <a:t>Educación</a:t>
            </a:r>
          </a:p>
        </p:txBody>
      </p:sp>
    </p:spTree>
    <p:extLst>
      <p:ext uri="{BB962C8B-B14F-4D97-AF65-F5344CB8AC3E}">
        <p14:creationId xmlns:p14="http://schemas.microsoft.com/office/powerpoint/2010/main" val="180182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6CA853A-B32D-4337-8AC5-0E319B4A9C63}"/>
              </a:ext>
            </a:extLst>
          </p:cNvPr>
          <p:cNvCxnSpPr>
            <a:cxnSpLocks/>
          </p:cNvCxnSpPr>
          <p:nvPr/>
        </p:nvCxnSpPr>
        <p:spPr>
          <a:xfrm>
            <a:off x="0" y="1201928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C5E2F88C-A793-1427-8FBC-8F4BBF4A55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5C50CDC2-E10B-D8D9-EB3A-1969FE61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6 Diagrama">
            <a:extLst>
              <a:ext uri="{FF2B5EF4-FFF2-40B4-BE49-F238E27FC236}">
                <a16:creationId xmlns:a16="http://schemas.microsoft.com/office/drawing/2014/main" id="{D4F427E8-304D-AA02-BD61-DD0E4758EF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665284"/>
              </p:ext>
            </p:extLst>
          </p:nvPr>
        </p:nvGraphicFramePr>
        <p:xfrm>
          <a:off x="317386" y="1683400"/>
          <a:ext cx="10852150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8251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Importancia del asociacionismo: FEDER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">
            <a:extLst>
              <a:ext uri="{FF2B5EF4-FFF2-40B4-BE49-F238E27FC236}">
                <a16:creationId xmlns:a16="http://schemas.microsoft.com/office/drawing/2014/main" id="{9B35A178-25EE-BCB7-A853-FE5E273B3C45}"/>
              </a:ext>
            </a:extLst>
          </p:cNvPr>
          <p:cNvSpPr txBox="1">
            <a:spLocks noChangeArrowheads="1"/>
          </p:cNvSpPr>
          <p:nvPr/>
        </p:nvSpPr>
        <p:spPr>
          <a:xfrm>
            <a:off x="796017" y="1973493"/>
            <a:ext cx="8497888" cy="511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tabLst>
                <a:tab pos="1349375" algn="l"/>
              </a:tabLst>
            </a:pPr>
            <a:endParaRPr lang="es-ES" altLang="es-EC" dirty="0">
              <a:solidFill>
                <a:srgbClr val="87189D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96E3EAF-E9D9-E08F-6BBA-511D937DB96A}"/>
              </a:ext>
            </a:extLst>
          </p:cNvPr>
          <p:cNvSpPr txBox="1"/>
          <p:nvPr/>
        </p:nvSpPr>
        <p:spPr>
          <a:xfrm>
            <a:off x="110169" y="2114115"/>
            <a:ext cx="697643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87189D"/>
                </a:solidFill>
              </a:rPr>
              <a:t>Más de 400 entidades miembros de FEDER.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ES" sz="2800" dirty="0">
              <a:solidFill>
                <a:srgbClr val="87189D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87189D"/>
                </a:solidFill>
              </a:rPr>
              <a:t>Presente en toda la geografía española.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ES" sz="2800" dirty="0">
              <a:solidFill>
                <a:srgbClr val="87189D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87189D"/>
                </a:solidFill>
              </a:rPr>
              <a:t>Proyectos y servicios divididos en 3 áreas estratégicas: personas, asociaciones y sociedad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ES" sz="2800" dirty="0">
              <a:solidFill>
                <a:srgbClr val="87189D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87189D"/>
                </a:solidFill>
              </a:rPr>
              <a:t>50 profesionales al servicio de las asociaciones</a:t>
            </a:r>
          </a:p>
          <a:p>
            <a:pPr algn="just"/>
            <a:endParaRPr lang="es-ES" sz="2800" dirty="0">
              <a:solidFill>
                <a:srgbClr val="87189D"/>
              </a:solidFill>
            </a:endParaRPr>
          </a:p>
        </p:txBody>
      </p:sp>
      <p:pic>
        <p:nvPicPr>
          <p:cNvPr id="41" name="Picture 2" descr="Fotografía del tejido asociativo jugando con globos en una dinámica en la Escuela de Formación Externa.">
            <a:extLst>
              <a:ext uri="{FF2B5EF4-FFF2-40B4-BE49-F238E27FC236}">
                <a16:creationId xmlns:a16="http://schemas.microsoft.com/office/drawing/2014/main" id="{055D70D7-935B-9121-9D0E-24C36DAE3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7" b="7198"/>
          <a:stretch/>
        </p:blipFill>
        <p:spPr bwMode="auto">
          <a:xfrm>
            <a:off x="7393284" y="1991789"/>
            <a:ext cx="4604084" cy="483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60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796024" y="2690408"/>
            <a:ext cx="2214339" cy="3218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14407" y="2745764"/>
            <a:ext cx="2130641" cy="3162660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0" y="2133600"/>
                </a:moveTo>
                <a:lnTo>
                  <a:pt x="2133600" y="2133600"/>
                </a:lnTo>
                <a:lnTo>
                  <a:pt x="2133600" y="0"/>
                </a:lnTo>
                <a:lnTo>
                  <a:pt x="0" y="0"/>
                </a:lnTo>
                <a:lnTo>
                  <a:pt x="0" y="213360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14407" y="2745765"/>
            <a:ext cx="2130641" cy="2094807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0" y="2133600"/>
                </a:moveTo>
                <a:lnTo>
                  <a:pt x="2133600" y="2133600"/>
                </a:lnTo>
                <a:lnTo>
                  <a:pt x="2133600" y="0"/>
                </a:lnTo>
                <a:lnTo>
                  <a:pt x="0" y="0"/>
                </a:lnTo>
                <a:lnTo>
                  <a:pt x="0" y="2133600"/>
                </a:lnTo>
                <a:close/>
              </a:path>
            </a:pathLst>
          </a:custGeom>
          <a:ln w="25400">
            <a:solidFill>
              <a:srgbClr val="66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64984" y="3601767"/>
            <a:ext cx="2040874" cy="2474289"/>
          </a:xfrm>
          <a:prstGeom prst="rect">
            <a:avLst/>
          </a:prstGeom>
        </p:spPr>
        <p:txBody>
          <a:bodyPr vert="horz" wrap="square" lIns="0" tIns="11960" rIns="0" bIns="0" rtlCol="0">
            <a:spAutoFit/>
          </a:bodyPr>
          <a:lstStyle/>
          <a:p>
            <a:r>
              <a:rPr lang="es-ES" sz="1600" b="1" dirty="0">
                <a:solidFill>
                  <a:srgbClr val="87189D"/>
                </a:solidFill>
              </a:rPr>
              <a:t>SITUACIÓN DE ESTRÉS</a:t>
            </a:r>
          </a:p>
          <a:p>
            <a:endParaRPr lang="es-ES" sz="1600" b="1" u="sng" dirty="0">
              <a:solidFill>
                <a:srgbClr val="87189D"/>
              </a:solidFill>
            </a:endParaRPr>
          </a:p>
          <a:p>
            <a:r>
              <a:rPr lang="es-ES" sz="1600" b="1" u="sng" dirty="0">
                <a:solidFill>
                  <a:srgbClr val="87189D"/>
                </a:solidFill>
              </a:rPr>
              <a:t>QUIEBRA FAMILIAR</a:t>
            </a:r>
          </a:p>
          <a:p>
            <a:r>
              <a:rPr lang="es-ES" sz="1600" dirty="0">
                <a:solidFill>
                  <a:srgbClr val="87189D"/>
                </a:solidFill>
              </a:rPr>
              <a:t>- </a:t>
            </a:r>
            <a:r>
              <a:rPr lang="es-ES" sz="1600" b="1" dirty="0">
                <a:solidFill>
                  <a:srgbClr val="87189D"/>
                </a:solidFill>
              </a:rPr>
              <a:t>Hermanos</a:t>
            </a:r>
            <a:r>
              <a:rPr lang="es-ES" sz="1600" dirty="0">
                <a:solidFill>
                  <a:srgbClr val="87189D"/>
                </a:solidFill>
              </a:rPr>
              <a:t> : abandono familiares/amigos, agravios comparativos, traslado de </a:t>
            </a:r>
            <a:r>
              <a:rPr lang="es-ES" sz="1600" dirty="0" err="1">
                <a:solidFill>
                  <a:srgbClr val="87189D"/>
                </a:solidFill>
              </a:rPr>
              <a:t>responsab</a:t>
            </a:r>
            <a:r>
              <a:rPr lang="es-ES" sz="1600" dirty="0">
                <a:solidFill>
                  <a:srgbClr val="87189D"/>
                </a:solidFill>
              </a:rPr>
              <a:t>.</a:t>
            </a:r>
          </a:p>
          <a:p>
            <a:r>
              <a:rPr lang="es-ES" sz="1600" dirty="0">
                <a:solidFill>
                  <a:srgbClr val="87189D"/>
                </a:solidFill>
              </a:rPr>
              <a:t> - </a:t>
            </a:r>
            <a:r>
              <a:rPr lang="es-ES" sz="1600" b="1" dirty="0">
                <a:solidFill>
                  <a:srgbClr val="87189D"/>
                </a:solidFill>
              </a:rPr>
              <a:t>Pareja: </a:t>
            </a:r>
            <a:r>
              <a:rPr lang="es-ES" sz="1600" dirty="0" err="1">
                <a:solidFill>
                  <a:srgbClr val="87189D"/>
                </a:solidFill>
              </a:rPr>
              <a:t>distnciamiento</a:t>
            </a:r>
            <a:r>
              <a:rPr lang="es-ES" sz="1600" dirty="0">
                <a:solidFill>
                  <a:srgbClr val="87189D"/>
                </a:solidFill>
              </a:rPr>
              <a:t> dificultad intimidad... </a:t>
            </a:r>
          </a:p>
          <a:p>
            <a:endParaRPr lang="es-ES" sz="1600" dirty="0">
              <a:solidFill>
                <a:srgbClr val="87189D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10362" y="2687408"/>
            <a:ext cx="2263045" cy="25476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38262" y="2751499"/>
            <a:ext cx="2130641" cy="2483595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0" y="2133600"/>
                </a:moveTo>
                <a:lnTo>
                  <a:pt x="2133600" y="2133600"/>
                </a:lnTo>
                <a:lnTo>
                  <a:pt x="2133600" y="0"/>
                </a:lnTo>
                <a:lnTo>
                  <a:pt x="0" y="0"/>
                </a:lnTo>
                <a:lnTo>
                  <a:pt x="0" y="2133600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38262" y="2751501"/>
            <a:ext cx="2130641" cy="2094807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0" y="2133600"/>
                </a:moveTo>
                <a:lnTo>
                  <a:pt x="2133600" y="2133600"/>
                </a:lnTo>
                <a:lnTo>
                  <a:pt x="2133600" y="0"/>
                </a:lnTo>
                <a:lnTo>
                  <a:pt x="0" y="0"/>
                </a:lnTo>
                <a:lnTo>
                  <a:pt x="0" y="2133600"/>
                </a:lnTo>
                <a:close/>
              </a:path>
            </a:pathLst>
          </a:custGeom>
          <a:ln w="25400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106194" y="3705338"/>
            <a:ext cx="2069764" cy="1243183"/>
          </a:xfrm>
          <a:prstGeom prst="rect">
            <a:avLst/>
          </a:prstGeom>
        </p:spPr>
        <p:txBody>
          <a:bodyPr vert="horz" wrap="square" lIns="0" tIns="11960" rIns="0" bIns="0" rtlCol="0">
            <a:spAutoFit/>
          </a:bodyPr>
          <a:lstStyle/>
          <a:p>
            <a:r>
              <a:rPr lang="es-ES" sz="1600" b="1" dirty="0">
                <a:solidFill>
                  <a:srgbClr val="87189D"/>
                </a:solidFill>
              </a:rPr>
              <a:t>SITUACIÓN DE RIESGO O DESPTROTECCIÓN DEL MENOR </a:t>
            </a:r>
          </a:p>
          <a:p>
            <a:br>
              <a:rPr lang="es-ES" sz="1600" dirty="0">
                <a:solidFill>
                  <a:srgbClr val="87189D"/>
                </a:solidFill>
              </a:rPr>
            </a:br>
            <a:endParaRPr lang="es-ES" sz="1600" dirty="0">
              <a:solidFill>
                <a:srgbClr val="87189D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92863" y="3078065"/>
            <a:ext cx="696428" cy="523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39049" y="2688896"/>
            <a:ext cx="2240232" cy="3219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54024" y="2740776"/>
            <a:ext cx="2130641" cy="3167648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0" y="2133600"/>
                </a:moveTo>
                <a:lnTo>
                  <a:pt x="2133599" y="2133600"/>
                </a:lnTo>
                <a:lnTo>
                  <a:pt x="2133599" y="0"/>
                </a:lnTo>
                <a:lnTo>
                  <a:pt x="0" y="0"/>
                </a:lnTo>
                <a:lnTo>
                  <a:pt x="0" y="213360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54024" y="2740777"/>
            <a:ext cx="2130641" cy="2094807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0" y="2133600"/>
                </a:moveTo>
                <a:lnTo>
                  <a:pt x="2133599" y="2133600"/>
                </a:lnTo>
                <a:lnTo>
                  <a:pt x="2133599" y="0"/>
                </a:lnTo>
                <a:lnTo>
                  <a:pt x="0" y="0"/>
                </a:lnTo>
                <a:lnTo>
                  <a:pt x="0" y="2133600"/>
                </a:lnTo>
                <a:close/>
              </a:path>
            </a:pathLst>
          </a:custGeom>
          <a:ln w="25400">
            <a:solidFill>
              <a:srgbClr val="FF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836208" y="3674711"/>
            <a:ext cx="1566909" cy="1489404"/>
          </a:xfrm>
          <a:prstGeom prst="rect">
            <a:avLst/>
          </a:prstGeom>
        </p:spPr>
        <p:txBody>
          <a:bodyPr vert="horz" wrap="square" lIns="0" tIns="11960" rIns="0" bIns="0" rtlCol="0">
            <a:spAutoFit/>
          </a:bodyPr>
          <a:lstStyle/>
          <a:p>
            <a:r>
              <a:rPr lang="es-ES" sz="1600" b="1" dirty="0">
                <a:solidFill>
                  <a:srgbClr val="87189D"/>
                </a:solidFill>
              </a:rPr>
              <a:t>SITUACIÓN DESEABLE:</a:t>
            </a:r>
          </a:p>
          <a:p>
            <a:r>
              <a:rPr lang="es-ES" sz="1600" dirty="0">
                <a:solidFill>
                  <a:srgbClr val="87189D"/>
                </a:solidFill>
              </a:rPr>
              <a:t>bienestar recíproco entre persona con EPF y familiar cuidador</a:t>
            </a:r>
          </a:p>
        </p:txBody>
      </p:sp>
      <p:sp>
        <p:nvSpPr>
          <p:cNvPr id="20" name="object 20"/>
          <p:cNvSpPr/>
          <p:nvPr/>
        </p:nvSpPr>
        <p:spPr>
          <a:xfrm>
            <a:off x="1298842" y="2657483"/>
            <a:ext cx="2261523" cy="2577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26007" y="2722447"/>
            <a:ext cx="2130641" cy="2512647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0" y="2133600"/>
                </a:moveTo>
                <a:lnTo>
                  <a:pt x="2133600" y="2133600"/>
                </a:lnTo>
                <a:lnTo>
                  <a:pt x="2133600" y="0"/>
                </a:lnTo>
                <a:lnTo>
                  <a:pt x="0" y="0"/>
                </a:lnTo>
                <a:lnTo>
                  <a:pt x="0" y="2133600"/>
                </a:lnTo>
                <a:close/>
              </a:path>
            </a:pathLst>
          </a:custGeom>
          <a:solidFill>
            <a:srgbClr val="FF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26007" y="2722448"/>
            <a:ext cx="2130641" cy="2094807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0" y="2133600"/>
                </a:moveTo>
                <a:lnTo>
                  <a:pt x="2133600" y="2133600"/>
                </a:lnTo>
                <a:lnTo>
                  <a:pt x="2133600" y="0"/>
                </a:lnTo>
                <a:lnTo>
                  <a:pt x="0" y="0"/>
                </a:lnTo>
                <a:lnTo>
                  <a:pt x="0" y="2133600"/>
                </a:lnTo>
                <a:close/>
              </a:path>
            </a:pathLst>
          </a:custGeom>
          <a:ln w="2540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405780" y="3826211"/>
            <a:ext cx="2021572" cy="1735626"/>
          </a:xfrm>
          <a:prstGeom prst="rect">
            <a:avLst/>
          </a:prstGeom>
        </p:spPr>
        <p:txBody>
          <a:bodyPr vert="horz" wrap="square" lIns="0" tIns="11960" rIns="0" bIns="0" rtlCol="0">
            <a:spAutoFit/>
          </a:bodyPr>
          <a:lstStyle/>
          <a:p>
            <a:r>
              <a:rPr lang="es-ES" sz="1600" b="1" dirty="0">
                <a:solidFill>
                  <a:srgbClr val="87189D"/>
                </a:solidFill>
              </a:rPr>
              <a:t>GRAN IMPACTO EMOCIONAL</a:t>
            </a:r>
          </a:p>
          <a:p>
            <a:endParaRPr lang="es-ES" sz="1600" b="1" dirty="0">
              <a:solidFill>
                <a:srgbClr val="87189D"/>
              </a:solidFill>
            </a:endParaRPr>
          </a:p>
          <a:p>
            <a:r>
              <a:rPr lang="es-ES" sz="1600" b="1" dirty="0">
                <a:solidFill>
                  <a:srgbClr val="87189D"/>
                </a:solidFill>
              </a:rPr>
              <a:t>CONSECUENCIAS PSICOSOCIALES</a:t>
            </a:r>
            <a:endParaRPr lang="es-ES" sz="1600" dirty="0">
              <a:solidFill>
                <a:srgbClr val="87189D"/>
              </a:solidFill>
            </a:endParaRPr>
          </a:p>
          <a:p>
            <a:br>
              <a:rPr lang="es-ES" sz="1600" dirty="0">
                <a:solidFill>
                  <a:srgbClr val="87189D"/>
                </a:solidFill>
              </a:rPr>
            </a:br>
            <a:endParaRPr lang="es-ES" sz="1600" dirty="0">
              <a:solidFill>
                <a:srgbClr val="87189D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71770" y="2991903"/>
            <a:ext cx="1009961" cy="6617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9"/>
          <p:cNvSpPr/>
          <p:nvPr/>
        </p:nvSpPr>
        <p:spPr>
          <a:xfrm>
            <a:off x="6552838" y="2911758"/>
            <a:ext cx="653776" cy="6678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9"/>
          <p:cNvSpPr/>
          <p:nvPr/>
        </p:nvSpPr>
        <p:spPr>
          <a:xfrm>
            <a:off x="4291619" y="2967764"/>
            <a:ext cx="655451" cy="5558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2"/>
          <p:cNvSpPr/>
          <p:nvPr/>
        </p:nvSpPr>
        <p:spPr>
          <a:xfrm>
            <a:off x="7832048" y="5028659"/>
            <a:ext cx="2441359" cy="19286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Impacto de las ER en la familia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006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05303" y="1574936"/>
            <a:ext cx="468107" cy="489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AB2CDC-B238-4440-959C-AE26B5B1D7C1}"/>
              </a:ext>
            </a:extLst>
          </p:cNvPr>
          <p:cNvCxnSpPr>
            <a:cxnSpLocks/>
          </p:cNvCxnSpPr>
          <p:nvPr/>
        </p:nvCxnSpPr>
        <p:spPr>
          <a:xfrm>
            <a:off x="0" y="1224815"/>
            <a:ext cx="12192000" cy="0"/>
          </a:xfrm>
          <a:prstGeom prst="line">
            <a:avLst/>
          </a:prstGeom>
          <a:ln>
            <a:solidFill>
              <a:srgbClr val="8718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 Rectángulo">
            <a:extLst>
              <a:ext uri="{FF2B5EF4-FFF2-40B4-BE49-F238E27FC236}">
                <a16:creationId xmlns:a16="http://schemas.microsoft.com/office/drawing/2014/main" id="{83F65644-E0DF-7E90-A51E-9F5886CC925F}"/>
              </a:ext>
            </a:extLst>
          </p:cNvPr>
          <p:cNvSpPr/>
          <p:nvPr/>
        </p:nvSpPr>
        <p:spPr>
          <a:xfrm>
            <a:off x="110169" y="1350901"/>
            <a:ext cx="11887199" cy="577974"/>
          </a:xfrm>
          <a:prstGeom prst="rect">
            <a:avLst/>
          </a:prstGeom>
          <a:solidFill>
            <a:srgbClr val="87189D"/>
          </a:solidFill>
          <a:ln>
            <a:solidFill>
              <a:srgbClr val="871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762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9171329-B8F4-ABC9-542C-5EC9D24B047D}"/>
              </a:ext>
            </a:extLst>
          </p:cNvPr>
          <p:cNvSpPr txBox="1"/>
          <p:nvPr/>
        </p:nvSpPr>
        <p:spPr>
          <a:xfrm>
            <a:off x="0" y="1300526"/>
            <a:ext cx="125883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Impacto de las ER en la familia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0B35CEC-3010-AD16-B182-257788562B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71" y="92114"/>
            <a:ext cx="1569493" cy="1109814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5202459-97C1-5519-1D33-4D6CD86A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3" y="428658"/>
            <a:ext cx="1134299" cy="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3 Título">
            <a:extLst>
              <a:ext uri="{FF2B5EF4-FFF2-40B4-BE49-F238E27FC236}">
                <a16:creationId xmlns:a16="http://schemas.microsoft.com/office/drawing/2014/main" id="{95CE8E08-095D-A68F-34A5-88E4AC58B038}"/>
              </a:ext>
            </a:extLst>
          </p:cNvPr>
          <p:cNvSpPr txBox="1">
            <a:spLocks/>
          </p:cNvSpPr>
          <p:nvPr/>
        </p:nvSpPr>
        <p:spPr>
          <a:xfrm>
            <a:off x="4727837" y="1991789"/>
            <a:ext cx="5156070" cy="302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altLang="es-EC" sz="2800" b="1" dirty="0">
                <a:solidFill>
                  <a:srgbClr val="87189D"/>
                </a:solidFill>
              </a:rPr>
              <a:t>Familias </a:t>
            </a:r>
            <a:br>
              <a:rPr lang="es-ES" altLang="es-EC" sz="2800" b="1" dirty="0">
                <a:solidFill>
                  <a:srgbClr val="87189D"/>
                </a:solidFill>
              </a:rPr>
            </a:br>
            <a:r>
              <a:rPr lang="es-ES" altLang="es-EC" sz="2800" b="1" dirty="0">
                <a:solidFill>
                  <a:srgbClr val="87189D"/>
                </a:solidFill>
              </a:rPr>
              <a:t>– no pueden  (guarda)</a:t>
            </a:r>
            <a:br>
              <a:rPr lang="es-ES" altLang="es-EC" sz="2800" b="1" dirty="0">
                <a:solidFill>
                  <a:srgbClr val="87189D"/>
                </a:solidFill>
              </a:rPr>
            </a:br>
            <a:r>
              <a:rPr lang="es-ES" altLang="es-EC" sz="2800" b="1" dirty="0">
                <a:solidFill>
                  <a:srgbClr val="87189D"/>
                </a:solidFill>
              </a:rPr>
              <a:t>-  no atienden  (Tutela)</a:t>
            </a:r>
            <a:br>
              <a:rPr lang="es-ES" altLang="es-EC" sz="2800" b="1" dirty="0">
                <a:solidFill>
                  <a:srgbClr val="87189D"/>
                </a:solidFill>
              </a:rPr>
            </a:br>
            <a:r>
              <a:rPr lang="es-ES" altLang="es-EC" sz="2800" b="1" dirty="0">
                <a:solidFill>
                  <a:srgbClr val="87189D"/>
                </a:solidFill>
              </a:rPr>
              <a:t>          necesidades hijos</a:t>
            </a:r>
          </a:p>
        </p:txBody>
      </p:sp>
      <p:pic>
        <p:nvPicPr>
          <p:cNvPr id="30" name="Picture 2" descr="cartel dia familia">
            <a:extLst>
              <a:ext uri="{FF2B5EF4-FFF2-40B4-BE49-F238E27FC236}">
                <a16:creationId xmlns:a16="http://schemas.microsoft.com/office/drawing/2014/main" id="{878F8123-9742-895F-971E-3F6434FE1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3" y="1991789"/>
            <a:ext cx="3468574" cy="469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 Título">
            <a:extLst>
              <a:ext uri="{FF2B5EF4-FFF2-40B4-BE49-F238E27FC236}">
                <a16:creationId xmlns:a16="http://schemas.microsoft.com/office/drawing/2014/main" id="{42EFC98A-F3D6-A026-C2DE-F55023721583}"/>
              </a:ext>
            </a:extLst>
          </p:cNvPr>
          <p:cNvSpPr txBox="1">
            <a:spLocks/>
          </p:cNvSpPr>
          <p:nvPr/>
        </p:nvSpPr>
        <p:spPr bwMode="auto">
          <a:xfrm>
            <a:off x="4727837" y="5249904"/>
            <a:ext cx="39449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C" b="1" dirty="0">
                <a:solidFill>
                  <a:srgbClr val="87189D"/>
                </a:solidFill>
              </a:rPr>
              <a:t>Atención por el SPI</a:t>
            </a:r>
          </a:p>
        </p:txBody>
      </p:sp>
      <p:sp>
        <p:nvSpPr>
          <p:cNvPr id="39" name="1 CuadroTexto">
            <a:extLst>
              <a:ext uri="{FF2B5EF4-FFF2-40B4-BE49-F238E27FC236}">
                <a16:creationId xmlns:a16="http://schemas.microsoft.com/office/drawing/2014/main" id="{FD7673FB-95C6-F31D-6C0C-E69A7D6060FB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148920" y="4715731"/>
            <a:ext cx="936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3600" dirty="0">
                <a:solidFill>
                  <a:srgbClr val="87189D"/>
                </a:solidFill>
                <a:sym typeface="Wingdings" panose="05000000000000000000" pitchFamily="2" charset="2"/>
              </a:rPr>
              <a:t></a:t>
            </a:r>
            <a:endParaRPr lang="es-ES" altLang="es-EC" sz="3600" dirty="0">
              <a:solidFill>
                <a:srgbClr val="8718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446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6714</TotalTime>
  <Words>2794</Words>
  <Application>Microsoft Office PowerPoint</Application>
  <PresentationFormat>Panorámica</PresentationFormat>
  <Paragraphs>250</Paragraphs>
  <Slides>34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Franklin Gothic Book</vt:lpstr>
      <vt:lpstr>Trebuchet MS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</dc:creator>
  <cp:lastModifiedBy>Mª Carmen Murillo</cp:lastModifiedBy>
  <cp:revision>33</cp:revision>
  <dcterms:created xsi:type="dcterms:W3CDTF">2020-09-29T08:15:15Z</dcterms:created>
  <dcterms:modified xsi:type="dcterms:W3CDTF">2022-06-15T16:21:12Z</dcterms:modified>
</cp:coreProperties>
</file>